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7"/>
  </p:notesMasterIdLst>
  <p:sldIdLst>
    <p:sldId id="363" r:id="rId5"/>
    <p:sldId id="360" r:id="rId6"/>
  </p:sldIdLst>
  <p:sldSz cx="14630400" cy="8229600"/>
  <p:notesSz cx="6858000" cy="9144000"/>
  <p:defaultTextStyle>
    <a:defPPr>
      <a:defRPr lang="en-US"/>
    </a:defPPr>
    <a:lvl1pPr marL="0" algn="l" defTabSz="343197" rtl="0" eaLnBrk="1" latinLnBrk="0" hangingPunct="1">
      <a:defRPr sz="1351" kern="1200">
        <a:solidFill>
          <a:schemeClr val="tx1"/>
        </a:solidFill>
        <a:latin typeface="+mn-lt"/>
        <a:ea typeface="+mn-ea"/>
        <a:cs typeface="+mn-cs"/>
      </a:defRPr>
    </a:lvl1pPr>
    <a:lvl2pPr marL="343197" algn="l" defTabSz="343197" rtl="0" eaLnBrk="1" latinLnBrk="0" hangingPunct="1">
      <a:defRPr sz="1351" kern="1200">
        <a:solidFill>
          <a:schemeClr val="tx1"/>
        </a:solidFill>
        <a:latin typeface="+mn-lt"/>
        <a:ea typeface="+mn-ea"/>
        <a:cs typeface="+mn-cs"/>
      </a:defRPr>
    </a:lvl2pPr>
    <a:lvl3pPr marL="686394" algn="l" defTabSz="343197" rtl="0" eaLnBrk="1" latinLnBrk="0" hangingPunct="1">
      <a:defRPr sz="1351" kern="1200">
        <a:solidFill>
          <a:schemeClr val="tx1"/>
        </a:solidFill>
        <a:latin typeface="+mn-lt"/>
        <a:ea typeface="+mn-ea"/>
        <a:cs typeface="+mn-cs"/>
      </a:defRPr>
    </a:lvl3pPr>
    <a:lvl4pPr marL="1029590" algn="l" defTabSz="343197" rtl="0" eaLnBrk="1" latinLnBrk="0" hangingPunct="1">
      <a:defRPr sz="1351" kern="1200">
        <a:solidFill>
          <a:schemeClr val="tx1"/>
        </a:solidFill>
        <a:latin typeface="+mn-lt"/>
        <a:ea typeface="+mn-ea"/>
        <a:cs typeface="+mn-cs"/>
      </a:defRPr>
    </a:lvl4pPr>
    <a:lvl5pPr marL="1372787" algn="l" defTabSz="343197" rtl="0" eaLnBrk="1" latinLnBrk="0" hangingPunct="1">
      <a:defRPr sz="1351" kern="1200">
        <a:solidFill>
          <a:schemeClr val="tx1"/>
        </a:solidFill>
        <a:latin typeface="+mn-lt"/>
        <a:ea typeface="+mn-ea"/>
        <a:cs typeface="+mn-cs"/>
      </a:defRPr>
    </a:lvl5pPr>
    <a:lvl6pPr marL="1715984" algn="l" defTabSz="343197" rtl="0" eaLnBrk="1" latinLnBrk="0" hangingPunct="1">
      <a:defRPr sz="1351" kern="1200">
        <a:solidFill>
          <a:schemeClr val="tx1"/>
        </a:solidFill>
        <a:latin typeface="+mn-lt"/>
        <a:ea typeface="+mn-ea"/>
        <a:cs typeface="+mn-cs"/>
      </a:defRPr>
    </a:lvl6pPr>
    <a:lvl7pPr marL="2059181" algn="l" defTabSz="343197" rtl="0" eaLnBrk="1" latinLnBrk="0" hangingPunct="1">
      <a:defRPr sz="1351" kern="1200">
        <a:solidFill>
          <a:schemeClr val="tx1"/>
        </a:solidFill>
        <a:latin typeface="+mn-lt"/>
        <a:ea typeface="+mn-ea"/>
        <a:cs typeface="+mn-cs"/>
      </a:defRPr>
    </a:lvl7pPr>
    <a:lvl8pPr marL="2402377" algn="l" defTabSz="343197" rtl="0" eaLnBrk="1" latinLnBrk="0" hangingPunct="1">
      <a:defRPr sz="1351" kern="1200">
        <a:solidFill>
          <a:schemeClr val="tx1"/>
        </a:solidFill>
        <a:latin typeface="+mn-lt"/>
        <a:ea typeface="+mn-ea"/>
        <a:cs typeface="+mn-cs"/>
      </a:defRPr>
    </a:lvl8pPr>
    <a:lvl9pPr marL="2745574" algn="l" defTabSz="343197" rtl="0" eaLnBrk="1" latinLnBrk="0" hangingPunct="1">
      <a:defRPr sz="135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1B65E"/>
    <a:srgbClr val="18509E"/>
    <a:srgbClr val="9ED7F6"/>
    <a:srgbClr val="EC1C24"/>
    <a:srgbClr val="004980"/>
    <a:srgbClr val="B1E1ED"/>
    <a:srgbClr val="FCED21"/>
    <a:srgbClr val="F27C70"/>
    <a:srgbClr val="66B948"/>
    <a:srgbClr val="3BC1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74" autoAdjust="0"/>
    <p:restoredTop sz="95274" autoAdjust="0"/>
  </p:normalViewPr>
  <p:slideViewPr>
    <p:cSldViewPr snapToGrid="0" showGuides="1">
      <p:cViewPr varScale="1">
        <p:scale>
          <a:sx n="63" d="100"/>
          <a:sy n="63" d="100"/>
        </p:scale>
        <p:origin x="1186" y="53"/>
      </p:cViewPr>
      <p:guideLst>
        <p:guide orient="horz" pos="2592"/>
        <p:guide pos="460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78" d="100"/>
          <a:sy n="78" d="100"/>
        </p:scale>
        <p:origin x="29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www.jotform.com/232885696967078"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jotform.com/232885696967078"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4E857E-F59B-4166-8432-5F076163D46C}"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BD64A834-F964-4EE1-AF2F-08F0B7D2E687}">
      <dgm:prSet phldrT="[Text]"/>
      <dgm:spPr>
        <a:solidFill>
          <a:srgbClr val="EC1C24"/>
        </a:solidFill>
      </dgm:spPr>
      <dgm:t>
        <a:bodyPr/>
        <a:lstStyle/>
        <a:p>
          <a:r>
            <a:rPr lang="en-US" dirty="0">
              <a:latin typeface="Georgia" panose="02040502050405020303" pitchFamily="18" charset="0"/>
            </a:rPr>
            <a:t>~3,600 Posters</a:t>
          </a:r>
        </a:p>
      </dgm:t>
    </dgm:pt>
    <dgm:pt modelId="{7D773335-910F-4443-9354-76045D9107EC}" type="parTrans" cxnId="{5AEAF084-31F9-4726-94C5-3055BE487D5E}">
      <dgm:prSet/>
      <dgm:spPr/>
      <dgm:t>
        <a:bodyPr/>
        <a:lstStyle/>
        <a:p>
          <a:endParaRPr lang="en-US"/>
        </a:p>
      </dgm:t>
    </dgm:pt>
    <dgm:pt modelId="{33219C2B-0247-4D76-BF11-5EE4A43B00E6}" type="sibTrans" cxnId="{5AEAF084-31F9-4726-94C5-3055BE487D5E}">
      <dgm:prSet/>
      <dgm:spPr/>
      <dgm:t>
        <a:bodyPr/>
        <a:lstStyle/>
        <a:p>
          <a:endParaRPr lang="en-US"/>
        </a:p>
      </dgm:t>
    </dgm:pt>
    <dgm:pt modelId="{6BE876D4-EDF3-4476-B790-23FBD8F57830}">
      <dgm:prSet phldrT="[Text]"/>
      <dgm:spPr>
        <a:solidFill>
          <a:srgbClr val="18509E"/>
        </a:solidFill>
      </dgm:spPr>
      <dgm:t>
        <a:bodyPr/>
        <a:lstStyle/>
        <a:p>
          <a:r>
            <a:rPr lang="en-US" dirty="0">
              <a:latin typeface="Georgia" panose="02040502050405020303" pitchFamily="18" charset="0"/>
            </a:rPr>
            <a:t>~261,000 Parent Flyers</a:t>
          </a:r>
        </a:p>
      </dgm:t>
    </dgm:pt>
    <dgm:pt modelId="{A6255FF4-1881-4276-AD13-71BB8C8C1358}" type="parTrans" cxnId="{6E87F1D5-4873-48D6-A371-1116541B0B4C}">
      <dgm:prSet/>
      <dgm:spPr/>
      <dgm:t>
        <a:bodyPr/>
        <a:lstStyle/>
        <a:p>
          <a:endParaRPr lang="en-US"/>
        </a:p>
      </dgm:t>
    </dgm:pt>
    <dgm:pt modelId="{60A0E805-E58D-4AC1-9BBA-2EAEC691C912}" type="sibTrans" cxnId="{6E87F1D5-4873-48D6-A371-1116541B0B4C}">
      <dgm:prSet/>
      <dgm:spPr/>
      <dgm:t>
        <a:bodyPr/>
        <a:lstStyle/>
        <a:p>
          <a:endParaRPr lang="en-US"/>
        </a:p>
      </dgm:t>
    </dgm:pt>
    <dgm:pt modelId="{6E7EEF03-957A-496C-9FF5-D03C666D4833}">
      <dgm:prSet phldrT="[Text]"/>
      <dgm:spPr>
        <a:solidFill>
          <a:srgbClr val="41B65E"/>
        </a:solidFill>
      </dgm:spPr>
      <dgm:t>
        <a:bodyPr/>
        <a:lstStyle/>
        <a:p>
          <a:r>
            <a:rPr lang="en-US" b="1" dirty="0">
              <a:solidFill>
                <a:schemeClr val="bg1"/>
              </a:solidFill>
              <a:latin typeface="Georgia" panose="02040502050405020303" pitchFamily="18" charset="0"/>
              <a:hlinkClick xmlns:r="http://schemas.openxmlformats.org/officeDocument/2006/relationships" r:id="rId1">
                <a:extLst>
                  <a:ext uri="{A12FA001-AC4F-418D-AE19-62706E023703}">
                    <ahyp:hlinkClr xmlns:ahyp="http://schemas.microsoft.com/office/drawing/2018/hyperlinkcolor" val="tx"/>
                  </a:ext>
                </a:extLst>
              </a:hlinkClick>
            </a:rPr>
            <a:t>Success Stories</a:t>
          </a:r>
          <a:endParaRPr lang="en-US" b="1" dirty="0">
            <a:solidFill>
              <a:schemeClr val="bg1"/>
            </a:solidFill>
            <a:latin typeface="Georgia" panose="02040502050405020303" pitchFamily="18" charset="0"/>
          </a:endParaRPr>
        </a:p>
      </dgm:t>
    </dgm:pt>
    <dgm:pt modelId="{69F209D2-C96A-46D4-8209-7112161302D5}" type="parTrans" cxnId="{08B58C2B-12EE-4EA6-A564-0E17ABC58619}">
      <dgm:prSet/>
      <dgm:spPr/>
      <dgm:t>
        <a:bodyPr/>
        <a:lstStyle/>
        <a:p>
          <a:endParaRPr lang="en-US"/>
        </a:p>
      </dgm:t>
    </dgm:pt>
    <dgm:pt modelId="{74DDCE04-8FDC-46CF-AA95-2BC13F22A2E1}" type="sibTrans" cxnId="{08B58C2B-12EE-4EA6-A564-0E17ABC58619}">
      <dgm:prSet/>
      <dgm:spPr/>
      <dgm:t>
        <a:bodyPr/>
        <a:lstStyle/>
        <a:p>
          <a:endParaRPr lang="en-US"/>
        </a:p>
      </dgm:t>
    </dgm:pt>
    <dgm:pt modelId="{AC12E6B6-79F7-483A-938B-2ECEAFDC3BBD}" type="pres">
      <dgm:prSet presAssocID="{FF4E857E-F59B-4166-8432-5F076163D46C}" presName="Name0" presStyleCnt="0">
        <dgm:presLayoutVars>
          <dgm:dir/>
          <dgm:resizeHandles val="exact"/>
        </dgm:presLayoutVars>
      </dgm:prSet>
      <dgm:spPr/>
    </dgm:pt>
    <dgm:pt modelId="{9C0F3FAE-121E-4FB5-AC07-EFB07B60D57A}" type="pres">
      <dgm:prSet presAssocID="{BD64A834-F964-4EE1-AF2F-08F0B7D2E687}" presName="node" presStyleLbl="node1" presStyleIdx="0" presStyleCnt="3">
        <dgm:presLayoutVars>
          <dgm:bulletEnabled val="1"/>
        </dgm:presLayoutVars>
      </dgm:prSet>
      <dgm:spPr/>
    </dgm:pt>
    <dgm:pt modelId="{1973A721-885B-4905-B6EF-6351B706DFBE}" type="pres">
      <dgm:prSet presAssocID="{33219C2B-0247-4D76-BF11-5EE4A43B00E6}" presName="sibTrans" presStyleCnt="0"/>
      <dgm:spPr/>
    </dgm:pt>
    <dgm:pt modelId="{C1D73B8D-03F1-4988-8074-CDBA2A22580A}" type="pres">
      <dgm:prSet presAssocID="{6BE876D4-EDF3-4476-B790-23FBD8F57830}" presName="node" presStyleLbl="node1" presStyleIdx="1" presStyleCnt="3">
        <dgm:presLayoutVars>
          <dgm:bulletEnabled val="1"/>
        </dgm:presLayoutVars>
      </dgm:prSet>
      <dgm:spPr/>
    </dgm:pt>
    <dgm:pt modelId="{4D31C2DA-709C-4436-BC4F-D0476DBDD2EF}" type="pres">
      <dgm:prSet presAssocID="{60A0E805-E58D-4AC1-9BBA-2EAEC691C912}" presName="sibTrans" presStyleCnt="0"/>
      <dgm:spPr/>
    </dgm:pt>
    <dgm:pt modelId="{494F58F6-1776-43C8-872C-0B50FBB7764C}" type="pres">
      <dgm:prSet presAssocID="{6E7EEF03-957A-496C-9FF5-D03C666D4833}" presName="node" presStyleLbl="node1" presStyleIdx="2" presStyleCnt="3">
        <dgm:presLayoutVars>
          <dgm:bulletEnabled val="1"/>
        </dgm:presLayoutVars>
      </dgm:prSet>
      <dgm:spPr/>
    </dgm:pt>
  </dgm:ptLst>
  <dgm:cxnLst>
    <dgm:cxn modelId="{08B58C2B-12EE-4EA6-A564-0E17ABC58619}" srcId="{FF4E857E-F59B-4166-8432-5F076163D46C}" destId="{6E7EEF03-957A-496C-9FF5-D03C666D4833}" srcOrd="2" destOrd="0" parTransId="{69F209D2-C96A-46D4-8209-7112161302D5}" sibTransId="{74DDCE04-8FDC-46CF-AA95-2BC13F22A2E1}"/>
    <dgm:cxn modelId="{EC268C66-D89B-4619-BCF2-F65214C14BD5}" type="presOf" srcId="{BD64A834-F964-4EE1-AF2F-08F0B7D2E687}" destId="{9C0F3FAE-121E-4FB5-AC07-EFB07B60D57A}" srcOrd="0" destOrd="0" presId="urn:microsoft.com/office/officeart/2005/8/layout/hList6"/>
    <dgm:cxn modelId="{DF79CF49-B176-44EC-8102-E5BA8983D379}" type="presOf" srcId="{6E7EEF03-957A-496C-9FF5-D03C666D4833}" destId="{494F58F6-1776-43C8-872C-0B50FBB7764C}" srcOrd="0" destOrd="0" presId="urn:microsoft.com/office/officeart/2005/8/layout/hList6"/>
    <dgm:cxn modelId="{5AEAF084-31F9-4726-94C5-3055BE487D5E}" srcId="{FF4E857E-F59B-4166-8432-5F076163D46C}" destId="{BD64A834-F964-4EE1-AF2F-08F0B7D2E687}" srcOrd="0" destOrd="0" parTransId="{7D773335-910F-4443-9354-76045D9107EC}" sibTransId="{33219C2B-0247-4D76-BF11-5EE4A43B00E6}"/>
    <dgm:cxn modelId="{E4DC0C8A-062E-4834-B103-D3C1C897BC7E}" type="presOf" srcId="{6BE876D4-EDF3-4476-B790-23FBD8F57830}" destId="{C1D73B8D-03F1-4988-8074-CDBA2A22580A}" srcOrd="0" destOrd="0" presId="urn:microsoft.com/office/officeart/2005/8/layout/hList6"/>
    <dgm:cxn modelId="{210E27A0-3585-4828-BE92-CB8DA5015AD8}" type="presOf" srcId="{FF4E857E-F59B-4166-8432-5F076163D46C}" destId="{AC12E6B6-79F7-483A-938B-2ECEAFDC3BBD}" srcOrd="0" destOrd="0" presId="urn:microsoft.com/office/officeart/2005/8/layout/hList6"/>
    <dgm:cxn modelId="{6E87F1D5-4873-48D6-A371-1116541B0B4C}" srcId="{FF4E857E-F59B-4166-8432-5F076163D46C}" destId="{6BE876D4-EDF3-4476-B790-23FBD8F57830}" srcOrd="1" destOrd="0" parTransId="{A6255FF4-1881-4276-AD13-71BB8C8C1358}" sibTransId="{60A0E805-E58D-4AC1-9BBA-2EAEC691C912}"/>
    <dgm:cxn modelId="{63973BD9-F96A-44F6-B594-ADEE6FE798A9}" type="presParOf" srcId="{AC12E6B6-79F7-483A-938B-2ECEAFDC3BBD}" destId="{9C0F3FAE-121E-4FB5-AC07-EFB07B60D57A}" srcOrd="0" destOrd="0" presId="urn:microsoft.com/office/officeart/2005/8/layout/hList6"/>
    <dgm:cxn modelId="{4B8520B8-1746-4B4F-BBF5-E88C7264F635}" type="presParOf" srcId="{AC12E6B6-79F7-483A-938B-2ECEAFDC3BBD}" destId="{1973A721-885B-4905-B6EF-6351B706DFBE}" srcOrd="1" destOrd="0" presId="urn:microsoft.com/office/officeart/2005/8/layout/hList6"/>
    <dgm:cxn modelId="{DF5CF455-C886-4D4E-9999-07ED568707E2}" type="presParOf" srcId="{AC12E6B6-79F7-483A-938B-2ECEAFDC3BBD}" destId="{C1D73B8D-03F1-4988-8074-CDBA2A22580A}" srcOrd="2" destOrd="0" presId="urn:microsoft.com/office/officeart/2005/8/layout/hList6"/>
    <dgm:cxn modelId="{63BA50B7-F96C-440D-9E07-E7555594FFDC}" type="presParOf" srcId="{AC12E6B6-79F7-483A-938B-2ECEAFDC3BBD}" destId="{4D31C2DA-709C-4436-BC4F-D0476DBDD2EF}" srcOrd="3" destOrd="0" presId="urn:microsoft.com/office/officeart/2005/8/layout/hList6"/>
    <dgm:cxn modelId="{4E8756FF-0CEA-4FF5-B730-B6831E56A58B}" type="presParOf" srcId="{AC12E6B6-79F7-483A-938B-2ECEAFDC3BBD}" destId="{494F58F6-1776-43C8-872C-0B50FBB7764C}"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F3FAE-121E-4FB5-AC07-EFB07B60D57A}">
      <dsp:nvSpPr>
        <dsp:cNvPr id="0" name=""/>
        <dsp:cNvSpPr/>
      </dsp:nvSpPr>
      <dsp:spPr>
        <a:xfrm rot="16200000">
          <a:off x="-1607496" y="1608431"/>
          <a:ext cx="5646928" cy="2430065"/>
        </a:xfrm>
        <a:prstGeom prst="flowChartManualOperation">
          <a:avLst/>
        </a:prstGeom>
        <a:solidFill>
          <a:srgbClr val="EC1C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30994" bIns="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Georgia" panose="02040502050405020303" pitchFamily="18" charset="0"/>
            </a:rPr>
            <a:t>~3,600 Posters</a:t>
          </a:r>
        </a:p>
      </dsp:txBody>
      <dsp:txXfrm rot="5400000">
        <a:off x="935" y="1129386"/>
        <a:ext cx="2430065" cy="3388156"/>
      </dsp:txXfrm>
    </dsp:sp>
    <dsp:sp modelId="{C1D73B8D-03F1-4988-8074-CDBA2A22580A}">
      <dsp:nvSpPr>
        <dsp:cNvPr id="0" name=""/>
        <dsp:cNvSpPr/>
      </dsp:nvSpPr>
      <dsp:spPr>
        <a:xfrm rot="16200000">
          <a:off x="1004824" y="1608431"/>
          <a:ext cx="5646928" cy="2430065"/>
        </a:xfrm>
        <a:prstGeom prst="flowChartManualOperation">
          <a:avLst/>
        </a:prstGeom>
        <a:solidFill>
          <a:srgbClr val="185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30994" bIns="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Georgia" panose="02040502050405020303" pitchFamily="18" charset="0"/>
            </a:rPr>
            <a:t>~261,000 Parent Flyers</a:t>
          </a:r>
        </a:p>
      </dsp:txBody>
      <dsp:txXfrm rot="5400000">
        <a:off x="2613255" y="1129386"/>
        <a:ext cx="2430065" cy="3388156"/>
      </dsp:txXfrm>
    </dsp:sp>
    <dsp:sp modelId="{494F58F6-1776-43C8-872C-0B50FBB7764C}">
      <dsp:nvSpPr>
        <dsp:cNvPr id="0" name=""/>
        <dsp:cNvSpPr/>
      </dsp:nvSpPr>
      <dsp:spPr>
        <a:xfrm rot="16200000">
          <a:off x="3617144" y="1608431"/>
          <a:ext cx="5646928" cy="2430065"/>
        </a:xfrm>
        <a:prstGeom prst="flowChartManualOperation">
          <a:avLst/>
        </a:prstGeom>
        <a:solidFill>
          <a:srgbClr val="41B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30994" bIns="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latin typeface="Georgia" panose="02040502050405020303" pitchFamily="18" charset="0"/>
              <a:hlinkClick xmlns:r="http://schemas.openxmlformats.org/officeDocument/2006/relationships" r:id="rId1">
                <a:extLst>
                  <a:ext uri="{A12FA001-AC4F-418D-AE19-62706E023703}">
                    <ahyp:hlinkClr xmlns:ahyp="http://schemas.microsoft.com/office/drawing/2018/hyperlinkcolor" val="tx"/>
                  </a:ext>
                </a:extLst>
              </a:hlinkClick>
            </a:rPr>
            <a:t>Success Stories</a:t>
          </a:r>
          <a:endParaRPr lang="en-US" sz="3600" b="1" kern="1200" dirty="0">
            <a:solidFill>
              <a:schemeClr val="bg1"/>
            </a:solidFill>
            <a:latin typeface="Georgia" panose="02040502050405020303" pitchFamily="18" charset="0"/>
          </a:endParaRPr>
        </a:p>
      </dsp:txBody>
      <dsp:txXfrm rot="5400000">
        <a:off x="5225575" y="1129386"/>
        <a:ext cx="2430065" cy="338815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E8896E86-5E67-4DFC-9D7D-D598240582E8}" type="datetimeFigureOut">
              <a:rPr lang="en-US" smtClean="0"/>
              <a:pPr/>
              <a:t>11/29/2023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79C7E86-76DE-4D38-A718-39A1E655A738}" type="slidenum">
              <a:rPr lang="en-US" smtClean="0"/>
              <a:pPr/>
              <a:t>‹#›</a:t>
            </a:fld>
            <a:endParaRPr lang="en-US" dirty="0"/>
          </a:p>
        </p:txBody>
      </p:sp>
    </p:spTree>
    <p:extLst>
      <p:ext uri="{BB962C8B-B14F-4D97-AF65-F5344CB8AC3E}">
        <p14:creationId xmlns:p14="http://schemas.microsoft.com/office/powerpoint/2010/main" val="3342432204"/>
      </p:ext>
    </p:extLst>
  </p:cSld>
  <p:clrMap bg1="lt1" tx1="dk1" bg2="lt2" tx2="dk2" accent1="accent1" accent2="accent2" accent3="accent3" accent4="accent4" accent5="accent5" accent6="accent6" hlink="hlink" folHlink="folHlink"/>
  <p:notesStyle>
    <a:lvl1pPr marL="0" algn="l" defTabSz="1120195" rtl="0" eaLnBrk="1" latinLnBrk="0" hangingPunct="1">
      <a:defRPr sz="1470" kern="1200">
        <a:solidFill>
          <a:schemeClr val="tx1"/>
        </a:solidFill>
        <a:latin typeface="Arial" panose="020B0604020202020204" pitchFamily="34" charset="0"/>
        <a:ea typeface="+mn-ea"/>
        <a:cs typeface="+mn-cs"/>
      </a:defRPr>
    </a:lvl1pPr>
    <a:lvl2pPr marL="560097" algn="l" defTabSz="1120195" rtl="0" eaLnBrk="1" latinLnBrk="0" hangingPunct="1">
      <a:defRPr sz="1470" kern="1200">
        <a:solidFill>
          <a:schemeClr val="tx1"/>
        </a:solidFill>
        <a:latin typeface="Arial" panose="020B0604020202020204" pitchFamily="34" charset="0"/>
        <a:ea typeface="+mn-ea"/>
        <a:cs typeface="+mn-cs"/>
      </a:defRPr>
    </a:lvl2pPr>
    <a:lvl3pPr marL="1120195" algn="l" defTabSz="1120195" rtl="0" eaLnBrk="1" latinLnBrk="0" hangingPunct="1">
      <a:defRPr sz="1470" kern="1200">
        <a:solidFill>
          <a:schemeClr val="tx1"/>
        </a:solidFill>
        <a:latin typeface="Arial" panose="020B0604020202020204" pitchFamily="34" charset="0"/>
        <a:ea typeface="+mn-ea"/>
        <a:cs typeface="+mn-cs"/>
      </a:defRPr>
    </a:lvl3pPr>
    <a:lvl4pPr marL="1680291" algn="l" defTabSz="1120195" rtl="0" eaLnBrk="1" latinLnBrk="0" hangingPunct="1">
      <a:defRPr sz="1470" kern="1200">
        <a:solidFill>
          <a:schemeClr val="tx1"/>
        </a:solidFill>
        <a:latin typeface="Arial" panose="020B0604020202020204" pitchFamily="34" charset="0"/>
        <a:ea typeface="+mn-ea"/>
        <a:cs typeface="+mn-cs"/>
      </a:defRPr>
    </a:lvl4pPr>
    <a:lvl5pPr marL="2240390" algn="l" defTabSz="1120195" rtl="0" eaLnBrk="1" latinLnBrk="0" hangingPunct="1">
      <a:defRPr sz="1470" kern="1200">
        <a:solidFill>
          <a:schemeClr val="tx1"/>
        </a:solidFill>
        <a:latin typeface="Arial" panose="020B0604020202020204" pitchFamily="34" charset="0"/>
        <a:ea typeface="+mn-ea"/>
        <a:cs typeface="+mn-cs"/>
      </a:defRPr>
    </a:lvl5pPr>
    <a:lvl6pPr marL="2800486" algn="l" defTabSz="1120195" rtl="0" eaLnBrk="1" latinLnBrk="0" hangingPunct="1">
      <a:defRPr sz="1470" kern="1200">
        <a:solidFill>
          <a:schemeClr val="tx1"/>
        </a:solidFill>
        <a:latin typeface="+mn-lt"/>
        <a:ea typeface="+mn-ea"/>
        <a:cs typeface="+mn-cs"/>
      </a:defRPr>
    </a:lvl6pPr>
    <a:lvl7pPr marL="3360583" algn="l" defTabSz="1120195" rtl="0" eaLnBrk="1" latinLnBrk="0" hangingPunct="1">
      <a:defRPr sz="1470" kern="1200">
        <a:solidFill>
          <a:schemeClr val="tx1"/>
        </a:solidFill>
        <a:latin typeface="+mn-lt"/>
        <a:ea typeface="+mn-ea"/>
        <a:cs typeface="+mn-cs"/>
      </a:defRPr>
    </a:lvl7pPr>
    <a:lvl8pPr marL="3920681" algn="l" defTabSz="1120195" rtl="0" eaLnBrk="1" latinLnBrk="0" hangingPunct="1">
      <a:defRPr sz="1470" kern="1200">
        <a:solidFill>
          <a:schemeClr val="tx1"/>
        </a:solidFill>
        <a:latin typeface="+mn-lt"/>
        <a:ea typeface="+mn-ea"/>
        <a:cs typeface="+mn-cs"/>
      </a:defRPr>
    </a:lvl8pPr>
    <a:lvl9pPr marL="4480778" algn="l" defTabSz="1120195" rtl="0" eaLnBrk="1" latinLnBrk="0" hangingPunct="1">
      <a:defRPr sz="14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dirty="0"/>
          </a:p>
        </p:txBody>
      </p:sp>
      <p:sp>
        <p:nvSpPr>
          <p:cNvPr id="4" name="Slide Number Placeholder 3"/>
          <p:cNvSpPr>
            <a:spLocks noGrp="1"/>
          </p:cNvSpPr>
          <p:nvPr>
            <p:ph type="sldNum" sz="quarter" idx="10"/>
          </p:nvPr>
        </p:nvSpPr>
        <p:spPr/>
        <p:txBody>
          <a:bodyPr/>
          <a:lstStyle/>
          <a:p>
            <a:fld id="{779C7E86-76DE-4D38-A718-39A1E655A738}" type="slidenum">
              <a:rPr lang="en-US" smtClean="0"/>
              <a:t>1</a:t>
            </a:fld>
            <a:endParaRPr lang="en-US" dirty="0"/>
          </a:p>
        </p:txBody>
      </p:sp>
    </p:spTree>
    <p:extLst>
      <p:ext uri="{BB962C8B-B14F-4D97-AF65-F5344CB8AC3E}">
        <p14:creationId xmlns:p14="http://schemas.microsoft.com/office/powerpoint/2010/main" val="2546050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texasagriculture.gov/"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1" name="Text Placeholder 35">
            <a:extLst>
              <a:ext uri="{FF2B5EF4-FFF2-40B4-BE49-F238E27FC236}">
                <a16:creationId xmlns:a16="http://schemas.microsoft.com/office/drawing/2014/main" id="{BC06565D-FEFA-426B-AEB4-841F53F914CD}"/>
              </a:ext>
            </a:extLst>
          </p:cNvPr>
          <p:cNvSpPr>
            <a:spLocks noGrp="1"/>
          </p:cNvSpPr>
          <p:nvPr>
            <p:ph type="body" sz="quarter" idx="10" hasCustomPrompt="1"/>
          </p:nvPr>
        </p:nvSpPr>
        <p:spPr>
          <a:xfrm>
            <a:off x="6535270" y="1782018"/>
            <a:ext cx="7365685" cy="2906266"/>
          </a:xfrm>
          <a:prstGeom prst="rect">
            <a:avLst/>
          </a:prstGeom>
          <a:effectLst/>
        </p:spPr>
        <p:txBody>
          <a:bodyPr anchor="ctr">
            <a:noAutofit/>
          </a:bodyPr>
          <a:lstStyle>
            <a:lvl1pPr marL="0" indent="0" algn="ctr">
              <a:buNone/>
              <a:defRPr sz="6600" b="1">
                <a:solidFill>
                  <a:srgbClr val="3BC1CA"/>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Presentation Title Goes Here</a:t>
            </a:r>
          </a:p>
        </p:txBody>
      </p:sp>
      <p:sp>
        <p:nvSpPr>
          <p:cNvPr id="32" name="Text Placeholder 35">
            <a:extLst>
              <a:ext uri="{FF2B5EF4-FFF2-40B4-BE49-F238E27FC236}">
                <a16:creationId xmlns:a16="http://schemas.microsoft.com/office/drawing/2014/main" id="{125970A6-0368-48BA-A3A0-A4EB1B31E3E8}"/>
              </a:ext>
            </a:extLst>
          </p:cNvPr>
          <p:cNvSpPr>
            <a:spLocks noGrp="1"/>
          </p:cNvSpPr>
          <p:nvPr>
            <p:ph type="body" sz="quarter" idx="11" hasCustomPrompt="1"/>
          </p:nvPr>
        </p:nvSpPr>
        <p:spPr>
          <a:xfrm>
            <a:off x="6535271" y="4891057"/>
            <a:ext cx="7365685" cy="746760"/>
          </a:xfrm>
          <a:prstGeom prst="rect">
            <a:avLst/>
          </a:prstGeom>
          <a:effectLst/>
        </p:spPr>
        <p:txBody>
          <a:bodyPr anchor="ctr">
            <a:noAutofit/>
          </a:bodyPr>
          <a:lstStyle>
            <a:lvl1pPr marL="0" indent="0" algn="ctr">
              <a:buNone/>
              <a:defRPr sz="3200" b="1">
                <a:solidFill>
                  <a:srgbClr val="004980"/>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Cover Subtitle If Applicable</a:t>
            </a:r>
          </a:p>
        </p:txBody>
      </p:sp>
      <p:sp>
        <p:nvSpPr>
          <p:cNvPr id="33" name="Text Placeholder 35">
            <a:extLst>
              <a:ext uri="{FF2B5EF4-FFF2-40B4-BE49-F238E27FC236}">
                <a16:creationId xmlns:a16="http://schemas.microsoft.com/office/drawing/2014/main" id="{075118FE-8CFF-47D3-8733-7A8C9E4CAD67}"/>
              </a:ext>
            </a:extLst>
          </p:cNvPr>
          <p:cNvSpPr>
            <a:spLocks noGrp="1"/>
          </p:cNvSpPr>
          <p:nvPr>
            <p:ph type="body" sz="quarter" idx="12" hasCustomPrompt="1"/>
          </p:nvPr>
        </p:nvSpPr>
        <p:spPr>
          <a:xfrm>
            <a:off x="6535270" y="5674574"/>
            <a:ext cx="7365686" cy="450053"/>
          </a:xfrm>
          <a:prstGeom prst="rect">
            <a:avLst/>
          </a:prstGeom>
          <a:effectLst/>
        </p:spPr>
        <p:txBody>
          <a:bodyPr anchor="ctr">
            <a:noAutofit/>
          </a:bodyPr>
          <a:lstStyle>
            <a:lvl1pPr marL="0" indent="0" algn="ctr">
              <a:buNone/>
              <a:defRPr sz="1800" b="0" i="1">
                <a:solidFill>
                  <a:srgbClr val="66B948"/>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Presenter Name and Presenter Title</a:t>
            </a:r>
          </a:p>
        </p:txBody>
      </p:sp>
      <p:sp>
        <p:nvSpPr>
          <p:cNvPr id="60" name="Slide Number Placeholder 59">
            <a:extLst>
              <a:ext uri="{FF2B5EF4-FFF2-40B4-BE49-F238E27FC236}">
                <a16:creationId xmlns:a16="http://schemas.microsoft.com/office/drawing/2014/main" id="{C738F399-C1FD-431D-AF81-6BCF55341E85}"/>
              </a:ext>
            </a:extLst>
          </p:cNvPr>
          <p:cNvSpPr>
            <a:spLocks noGrp="1"/>
          </p:cNvSpPr>
          <p:nvPr>
            <p:ph type="sldNum" sz="quarter" idx="13"/>
          </p:nvPr>
        </p:nvSpPr>
        <p:spPr/>
        <p:txBody>
          <a:bodyPr/>
          <a:lstStyle/>
          <a:p>
            <a:fld id="{4179449E-6FBB-2343-B3AE-D1EFA46A6E77}" type="slidenum">
              <a:rPr lang="en-US" smtClean="0"/>
              <a:pPr/>
              <a:t>‹#›</a:t>
            </a:fld>
            <a:endParaRPr lang="en-US" dirty="0"/>
          </a:p>
        </p:txBody>
      </p:sp>
      <p:sp>
        <p:nvSpPr>
          <p:cNvPr id="26" name="Rounded Rectangle 7">
            <a:extLst>
              <a:ext uri="{FF2B5EF4-FFF2-40B4-BE49-F238E27FC236}">
                <a16:creationId xmlns:a16="http://schemas.microsoft.com/office/drawing/2014/main" id="{33D9E95B-90C1-480C-9CDD-06C4EDA42F78}"/>
              </a:ext>
            </a:extLst>
          </p:cNvPr>
          <p:cNvSpPr/>
          <p:nvPr userDrawn="1"/>
        </p:nvSpPr>
        <p:spPr>
          <a:xfrm>
            <a:off x="0" y="6442707"/>
            <a:ext cx="14630399" cy="1786894"/>
          </a:xfrm>
          <a:prstGeom prst="rect">
            <a:avLst/>
          </a:prstGeom>
          <a:solidFill>
            <a:srgbClr val="004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Rockwell Light" panose="02040303020102020203" pitchFamily="18" charset="0"/>
            </a:endParaRPr>
          </a:p>
        </p:txBody>
      </p:sp>
      <p:sp>
        <p:nvSpPr>
          <p:cNvPr id="27" name="TextBox 26">
            <a:extLst>
              <a:ext uri="{FF2B5EF4-FFF2-40B4-BE49-F238E27FC236}">
                <a16:creationId xmlns:a16="http://schemas.microsoft.com/office/drawing/2014/main" id="{87DBB3FD-E156-4BB3-87E3-282010D75131}"/>
              </a:ext>
            </a:extLst>
          </p:cNvPr>
          <p:cNvSpPr txBox="1"/>
          <p:nvPr userDrawn="1"/>
        </p:nvSpPr>
        <p:spPr>
          <a:xfrm>
            <a:off x="1" y="7307218"/>
            <a:ext cx="14630400" cy="461665"/>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dirty="0">
                <a:solidFill>
                  <a:schemeClr val="bg1"/>
                </a:solidFill>
              </a:rPr>
              <a:t>Fraud Hotline: 1-866-5-FRAUD-4 or 1-866-537-2834 | P.O. Box 12847 | Austin, TX 78711</a:t>
            </a:r>
          </a:p>
          <a:p>
            <a:pPr lvl="0"/>
            <a:r>
              <a:rPr lang="en-US" dirty="0">
                <a:solidFill>
                  <a:schemeClr val="bg1"/>
                </a:solidFill>
              </a:rPr>
              <a:t>Toll Free: (877) TEX-MEAL | For the hearing impaired: (800) 735-2989 (TTY)</a:t>
            </a:r>
          </a:p>
        </p:txBody>
      </p:sp>
      <p:sp>
        <p:nvSpPr>
          <p:cNvPr id="29" name="TextBox 28">
            <a:extLst>
              <a:ext uri="{FF2B5EF4-FFF2-40B4-BE49-F238E27FC236}">
                <a16:creationId xmlns:a16="http://schemas.microsoft.com/office/drawing/2014/main" id="{C8E212D3-8490-4B42-B7EC-EBB86EDC846E}"/>
              </a:ext>
            </a:extLst>
          </p:cNvPr>
          <p:cNvSpPr txBox="1"/>
          <p:nvPr userDrawn="1"/>
        </p:nvSpPr>
        <p:spPr>
          <a:xfrm>
            <a:off x="126787" y="7753211"/>
            <a:ext cx="6402538" cy="461665"/>
          </a:xfrm>
          <a:prstGeom prst="rect">
            <a:avLst/>
          </a:prstGeom>
          <a:noFill/>
        </p:spPr>
        <p:txBody>
          <a:bodyPr wrap="square" rtlCol="0">
            <a:spAutoFit/>
          </a:bodyPr>
          <a:lstStyle/>
          <a:p>
            <a:pPr lvl="0"/>
            <a:r>
              <a:rPr lang="en-US" sz="1200" dirty="0">
                <a:solidFill>
                  <a:schemeClr val="bg1"/>
                </a:solidFill>
                <a:latin typeface="Arial" panose="020B0604020202020204" pitchFamily="34" charset="0"/>
                <a:cs typeface="Arial" panose="020B0604020202020204" pitchFamily="34" charset="0"/>
              </a:rPr>
              <a:t>Food and Nutrition Division</a:t>
            </a:r>
          </a:p>
          <a:p>
            <a:pPr lvl="0"/>
            <a:r>
              <a:rPr lang="en-US" sz="1200" dirty="0">
                <a:solidFill>
                  <a:schemeClr val="bg1"/>
                </a:solidFill>
                <a:latin typeface="Arial" panose="020B0604020202020204" pitchFamily="34" charset="0"/>
                <a:cs typeface="Arial" panose="020B0604020202020204" pitchFamily="34" charset="0"/>
              </a:rPr>
              <a:t>National School Lunch Program</a:t>
            </a:r>
          </a:p>
        </p:txBody>
      </p:sp>
      <p:sp>
        <p:nvSpPr>
          <p:cNvPr id="34" name="TextBox 33">
            <a:extLst>
              <a:ext uri="{FF2B5EF4-FFF2-40B4-BE49-F238E27FC236}">
                <a16:creationId xmlns:a16="http://schemas.microsoft.com/office/drawing/2014/main" id="{99758F44-C835-40EE-B974-6691568AF61E}"/>
              </a:ext>
            </a:extLst>
          </p:cNvPr>
          <p:cNvSpPr txBox="1"/>
          <p:nvPr userDrawn="1"/>
        </p:nvSpPr>
        <p:spPr>
          <a:xfrm>
            <a:off x="3208022" y="7745714"/>
            <a:ext cx="8295392" cy="461665"/>
          </a:xfrm>
          <a:prstGeom prst="rect">
            <a:avLst/>
          </a:prstGeom>
          <a:noFill/>
          <a:effectLst/>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This product was funded by USDA. </a:t>
            </a:r>
          </a:p>
          <a:p>
            <a:pPr algn="ctr"/>
            <a:r>
              <a:rPr lang="en-US" sz="1200" dirty="0">
                <a:solidFill>
                  <a:schemeClr val="bg1"/>
                </a:solidFill>
                <a:latin typeface="Arial" panose="020B0604020202020204" pitchFamily="34" charset="0"/>
                <a:cs typeface="Arial" panose="020B0604020202020204" pitchFamily="34" charset="0"/>
              </a:rPr>
              <a:t>This institution is an equal opportunity provider.</a:t>
            </a:r>
          </a:p>
        </p:txBody>
      </p:sp>
      <p:sp>
        <p:nvSpPr>
          <p:cNvPr id="35" name="Date Placeholder 3">
            <a:extLst>
              <a:ext uri="{FF2B5EF4-FFF2-40B4-BE49-F238E27FC236}">
                <a16:creationId xmlns:a16="http://schemas.microsoft.com/office/drawing/2014/main" id="{7E70AD1E-35D4-4292-BAD6-BBC2D80B98D0}"/>
              </a:ext>
            </a:extLst>
          </p:cNvPr>
          <p:cNvSpPr>
            <a:spLocks noGrp="1"/>
          </p:cNvSpPr>
          <p:nvPr>
            <p:ph type="dt" sz="half" idx="2"/>
          </p:nvPr>
        </p:nvSpPr>
        <p:spPr>
          <a:xfrm>
            <a:off x="12683756" y="7718485"/>
            <a:ext cx="1778855" cy="535517"/>
          </a:xfrm>
          <a:prstGeom prst="rect">
            <a:avLst/>
          </a:prstGeom>
        </p:spPr>
        <p:txBody>
          <a:bodyPr vert="horz" lIns="91440" tIns="45720" rIns="91440" bIns="45720" rtlCol="0" anchor="ctr"/>
          <a:lstStyle>
            <a:lvl1pPr algn="r">
              <a:defRPr lang="en-US" sz="12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F5BAE1E8-42E6-46AF-BA21-8C15D87251A8}" type="datetime1">
              <a:rPr lang="en-US" smtClean="0"/>
              <a:t>11/29/2023</a:t>
            </a:fld>
            <a:endParaRPr lang="en-US"/>
          </a:p>
          <a:p>
            <a:r>
              <a:rPr lang="en-US"/>
              <a:t>www.SquareMeals.org</a:t>
            </a:r>
          </a:p>
        </p:txBody>
      </p:sp>
      <p:pic>
        <p:nvPicPr>
          <p:cNvPr id="14" name="Picture 13"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E9CF09D1-8F79-4673-BE33-19D057CA20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5919" y="6611509"/>
            <a:ext cx="1769650" cy="1367458"/>
          </a:xfrm>
          <a:prstGeom prst="rect">
            <a:avLst/>
          </a:prstGeom>
        </p:spPr>
      </p:pic>
      <p:pic>
        <p:nvPicPr>
          <p:cNvPr id="15" name="Picture 14" descr="Social Media Icons (4 total). Left to Right and Top to Bottom: Facebook, Instagram, Twitter and YouTube.">
            <a:extLst>
              <a:ext uri="{FF2B5EF4-FFF2-40B4-BE49-F238E27FC236}">
                <a16:creationId xmlns:a16="http://schemas.microsoft.com/office/drawing/2014/main" id="{A15B3347-A12A-4D83-AF69-962C1AD258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97173" y="6987390"/>
            <a:ext cx="757562" cy="735821"/>
          </a:xfrm>
          <a:prstGeom prst="rect">
            <a:avLst/>
          </a:prstGeom>
        </p:spPr>
      </p:pic>
      <p:pic>
        <p:nvPicPr>
          <p:cNvPr id="17" name="Picture 16">
            <a:hlinkClick r:id="rId4"/>
            <a:extLst>
              <a:ext uri="{FF2B5EF4-FFF2-40B4-BE49-F238E27FC236}">
                <a16:creationId xmlns:a16="http://schemas.microsoft.com/office/drawing/2014/main" id="{BCD579BE-D3CA-4107-A754-633CDFF1123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914318" y="6194181"/>
            <a:ext cx="2801761" cy="10226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30C1823-C5DC-4977-9936-3955BA5DE3E9}"/>
              </a:ext>
            </a:extLst>
          </p:cNvPr>
          <p:cNvSpPr>
            <a:spLocks noGrp="1"/>
          </p:cNvSpPr>
          <p:nvPr>
            <p:ph type="sldNum" sz="quarter" idx="10"/>
          </p:nvPr>
        </p:nvSpPr>
        <p:spPr/>
        <p:txBody>
          <a:bodyPr/>
          <a:lstStyle/>
          <a:p>
            <a:fld id="{4179449E-6FBB-2343-B3AE-D1EFA46A6E7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Slide Number Placeholder 6">
            <a:extLst>
              <a:ext uri="{FF2B5EF4-FFF2-40B4-BE49-F238E27FC236}">
                <a16:creationId xmlns:a16="http://schemas.microsoft.com/office/drawing/2014/main" id="{FCB207F0-F450-4723-BD7F-54EDBA8BACA4}"/>
              </a:ext>
            </a:extLst>
          </p:cNvPr>
          <p:cNvSpPr>
            <a:spLocks noGrp="1"/>
          </p:cNvSpPr>
          <p:nvPr>
            <p:ph type="sldNum" sz="quarter" idx="10"/>
          </p:nvPr>
        </p:nvSpPr>
        <p:spPr>
          <a:xfrm>
            <a:off x="13676886" y="0"/>
            <a:ext cx="539470" cy="591670"/>
          </a:xfrm>
        </p:spPr>
        <p:txBody>
          <a:bodyPr/>
          <a:lstStyle/>
          <a:p>
            <a:fld id="{4179449E-6FBB-2343-B3AE-D1EFA46A6E77}" type="slidenum">
              <a:rPr lang="en-US" smtClean="0"/>
              <a:pPr/>
              <a:t>‹#›</a:t>
            </a:fld>
            <a:endParaRPr lang="en-US" dirty="0"/>
          </a:p>
        </p:txBody>
      </p:sp>
      <p:sp>
        <p:nvSpPr>
          <p:cNvPr id="25" name="Text Placeholder 2">
            <a:extLst>
              <a:ext uri="{FF2B5EF4-FFF2-40B4-BE49-F238E27FC236}">
                <a16:creationId xmlns:a16="http://schemas.microsoft.com/office/drawing/2014/main" id="{7FEBD50B-871E-4F18-B564-AF054655C54A}"/>
              </a:ext>
            </a:extLst>
          </p:cNvPr>
          <p:cNvSpPr>
            <a:spLocks noGrp="1"/>
          </p:cNvSpPr>
          <p:nvPr>
            <p:ph type="body" sz="quarter" idx="11" hasCustomPrompt="1"/>
          </p:nvPr>
        </p:nvSpPr>
        <p:spPr>
          <a:xfrm>
            <a:off x="1048834" y="333829"/>
            <a:ext cx="12628051" cy="1248378"/>
          </a:xfrm>
          <a:prstGeom prst="rect">
            <a:avLst/>
          </a:prstGeom>
        </p:spPr>
        <p:txBody>
          <a:bodyPr/>
          <a:lstStyle>
            <a:lvl1pPr marL="0" indent="0" algn="ctr">
              <a:buNone/>
              <a:defRPr sz="8000" b="1">
                <a:solidFill>
                  <a:srgbClr val="3BC1CA"/>
                </a:solidFill>
                <a:latin typeface="Arial" panose="020B0604020202020204" pitchFamily="34" charset="0"/>
                <a:cs typeface="Arial" panose="020B0604020202020204" pitchFamily="34" charset="0"/>
              </a:defRPr>
            </a:lvl1pPr>
          </a:lstStyle>
          <a:p>
            <a:pPr lvl="0"/>
            <a:r>
              <a:rPr lang="en-US" dirty="0"/>
              <a:t>CONTACT US</a:t>
            </a:r>
          </a:p>
        </p:txBody>
      </p:sp>
      <p:sp>
        <p:nvSpPr>
          <p:cNvPr id="26" name="Text Placeholder 32">
            <a:extLst>
              <a:ext uri="{FF2B5EF4-FFF2-40B4-BE49-F238E27FC236}">
                <a16:creationId xmlns:a16="http://schemas.microsoft.com/office/drawing/2014/main" id="{2E6349AC-C332-490A-A647-52D2E485B599}"/>
              </a:ext>
            </a:extLst>
          </p:cNvPr>
          <p:cNvSpPr>
            <a:spLocks noGrp="1"/>
          </p:cNvSpPr>
          <p:nvPr>
            <p:ph type="body" sz="quarter" idx="15" hasCustomPrompt="1"/>
          </p:nvPr>
        </p:nvSpPr>
        <p:spPr>
          <a:xfrm>
            <a:off x="4047565" y="5270267"/>
            <a:ext cx="9629319" cy="712833"/>
          </a:xfrm>
          <a:prstGeom prst="rect">
            <a:avLst/>
          </a:prstGeom>
        </p:spPr>
        <p:txBody>
          <a:bodyPr/>
          <a:lstStyle>
            <a:lvl1pPr marL="0" indent="0" algn="l">
              <a:buNone/>
              <a:defRPr sz="3600">
                <a:solidFill>
                  <a:schemeClr val="tx1"/>
                </a:solidFill>
                <a:latin typeface="Arial" panose="020B0604020202020204" pitchFamily="34" charset="0"/>
                <a:cs typeface="Arial" panose="020B0604020202020204" pitchFamily="34" charset="0"/>
              </a:defRPr>
            </a:lvl1pPr>
          </a:lstStyle>
          <a:p>
            <a:pPr lvl="0"/>
            <a:r>
              <a:rPr lang="en-US" dirty="0"/>
              <a:t>email@texasagriculture.gov</a:t>
            </a:r>
          </a:p>
        </p:txBody>
      </p:sp>
      <p:sp>
        <p:nvSpPr>
          <p:cNvPr id="27" name="Text Placeholder 32">
            <a:extLst>
              <a:ext uri="{FF2B5EF4-FFF2-40B4-BE49-F238E27FC236}">
                <a16:creationId xmlns:a16="http://schemas.microsoft.com/office/drawing/2014/main" id="{2F96FFCA-C2A4-4D79-AC93-042E57E90DE3}"/>
              </a:ext>
            </a:extLst>
          </p:cNvPr>
          <p:cNvSpPr>
            <a:spLocks noGrp="1"/>
          </p:cNvSpPr>
          <p:nvPr>
            <p:ph type="body" sz="quarter" idx="16" hasCustomPrompt="1"/>
          </p:nvPr>
        </p:nvSpPr>
        <p:spPr>
          <a:xfrm>
            <a:off x="4047565" y="6768446"/>
            <a:ext cx="9629319" cy="506413"/>
          </a:xfrm>
          <a:prstGeom prst="rect">
            <a:avLst/>
          </a:prstGeom>
        </p:spPr>
        <p:txBody>
          <a:bodyPr/>
          <a:lstStyle>
            <a:lvl1pPr marL="0" indent="0" algn="l">
              <a:buNone/>
              <a:defRPr sz="3600">
                <a:solidFill>
                  <a:schemeClr val="tx1"/>
                </a:solidFill>
                <a:latin typeface="Arial" panose="020B0604020202020204" pitchFamily="34" charset="0"/>
                <a:cs typeface="Arial" panose="020B0604020202020204" pitchFamily="34" charset="0"/>
              </a:defRPr>
            </a:lvl1pPr>
          </a:lstStyle>
          <a:p>
            <a:pPr lvl="0"/>
            <a:r>
              <a:rPr lang="en-US" dirty="0"/>
              <a:t>123-456-7890</a:t>
            </a:r>
          </a:p>
        </p:txBody>
      </p:sp>
      <p:sp>
        <p:nvSpPr>
          <p:cNvPr id="28" name="Text Placeholder 32">
            <a:extLst>
              <a:ext uri="{FF2B5EF4-FFF2-40B4-BE49-F238E27FC236}">
                <a16:creationId xmlns:a16="http://schemas.microsoft.com/office/drawing/2014/main" id="{B42D45DF-E57C-4FA9-A010-074EC5E52055}"/>
              </a:ext>
            </a:extLst>
          </p:cNvPr>
          <p:cNvSpPr>
            <a:spLocks noGrp="1"/>
          </p:cNvSpPr>
          <p:nvPr>
            <p:ph type="body" sz="quarter" idx="17" hasCustomPrompt="1"/>
          </p:nvPr>
        </p:nvSpPr>
        <p:spPr>
          <a:xfrm>
            <a:off x="4047565" y="2234235"/>
            <a:ext cx="9629320" cy="712833"/>
          </a:xfrm>
          <a:prstGeom prst="rect">
            <a:avLst/>
          </a:prstGeom>
        </p:spPr>
        <p:txBody>
          <a:bodyPr/>
          <a:lstStyle>
            <a:lvl1pPr marL="0" indent="0" algn="l">
              <a:buNone/>
              <a:defRPr sz="3600">
                <a:solidFill>
                  <a:schemeClr val="tx1"/>
                </a:solidFill>
                <a:latin typeface="Arial" panose="020B0604020202020204" pitchFamily="34" charset="0"/>
                <a:cs typeface="Arial" panose="020B0604020202020204" pitchFamily="34" charset="0"/>
              </a:defRPr>
            </a:lvl1pPr>
          </a:lstStyle>
          <a:p>
            <a:pPr lvl="0"/>
            <a:r>
              <a:rPr lang="en-US" dirty="0"/>
              <a:t>12354 Street Name City, State Zip Code</a:t>
            </a:r>
          </a:p>
        </p:txBody>
      </p:sp>
      <p:sp>
        <p:nvSpPr>
          <p:cNvPr id="29" name="Text Placeholder 32">
            <a:extLst>
              <a:ext uri="{FF2B5EF4-FFF2-40B4-BE49-F238E27FC236}">
                <a16:creationId xmlns:a16="http://schemas.microsoft.com/office/drawing/2014/main" id="{587BA7BE-A305-4184-B23B-BF6DD3822F43}"/>
              </a:ext>
            </a:extLst>
          </p:cNvPr>
          <p:cNvSpPr>
            <a:spLocks noGrp="1"/>
          </p:cNvSpPr>
          <p:nvPr>
            <p:ph type="body" sz="quarter" idx="18" hasCustomPrompt="1"/>
          </p:nvPr>
        </p:nvSpPr>
        <p:spPr>
          <a:xfrm>
            <a:off x="4047565" y="3749673"/>
            <a:ext cx="9629320" cy="712833"/>
          </a:xfrm>
          <a:prstGeom prst="rect">
            <a:avLst/>
          </a:prstGeom>
        </p:spPr>
        <p:txBody>
          <a:bodyPr/>
          <a:lstStyle>
            <a:lvl1pPr marL="0" indent="0" algn="l">
              <a:buNone/>
              <a:defRPr sz="3600">
                <a:solidFill>
                  <a:schemeClr val="tx1"/>
                </a:solidFill>
                <a:latin typeface="Arial" panose="020B0604020202020204" pitchFamily="34" charset="0"/>
                <a:cs typeface="Arial" panose="020B0604020202020204" pitchFamily="34" charset="0"/>
              </a:defRPr>
            </a:lvl1pPr>
          </a:lstStyle>
          <a:p>
            <a:pPr lvl="0"/>
            <a:r>
              <a:rPr lang="en-US" dirty="0"/>
              <a:t>www.SquareMeals.org</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9" name="Text Placeholder 35">
            <a:extLst>
              <a:ext uri="{FF2B5EF4-FFF2-40B4-BE49-F238E27FC236}">
                <a16:creationId xmlns:a16="http://schemas.microsoft.com/office/drawing/2014/main" id="{8B096BAD-C447-4711-AE05-B60354A08800}"/>
              </a:ext>
            </a:extLst>
          </p:cNvPr>
          <p:cNvSpPr>
            <a:spLocks noGrp="1"/>
          </p:cNvSpPr>
          <p:nvPr>
            <p:ph type="body" sz="quarter" idx="10" hasCustomPrompt="1"/>
          </p:nvPr>
        </p:nvSpPr>
        <p:spPr>
          <a:xfrm>
            <a:off x="6903756" y="941195"/>
            <a:ext cx="6732789" cy="690596"/>
          </a:xfrm>
          <a:prstGeom prst="rect">
            <a:avLst/>
          </a:prstGeom>
          <a:effectLst/>
        </p:spPr>
        <p:txBody>
          <a:bodyPr>
            <a:noAutofit/>
          </a:bodyPr>
          <a:lstStyle>
            <a:lvl1pPr marL="0" indent="0" algn="l">
              <a:buNone/>
              <a:defRPr sz="3600" b="1">
                <a:solidFill>
                  <a:srgbClr val="3BC1CA"/>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COVER TITLE GOES HERE</a:t>
            </a:r>
          </a:p>
        </p:txBody>
      </p:sp>
      <p:sp>
        <p:nvSpPr>
          <p:cNvPr id="20" name="Text Placeholder 29">
            <a:extLst>
              <a:ext uri="{FF2B5EF4-FFF2-40B4-BE49-F238E27FC236}">
                <a16:creationId xmlns:a16="http://schemas.microsoft.com/office/drawing/2014/main" id="{52596B0E-D002-43B7-AAB3-7B8EB5581587}"/>
              </a:ext>
            </a:extLst>
          </p:cNvPr>
          <p:cNvSpPr>
            <a:spLocks noGrp="1"/>
          </p:cNvSpPr>
          <p:nvPr>
            <p:ph type="body" sz="quarter" idx="11" hasCustomPrompt="1"/>
          </p:nvPr>
        </p:nvSpPr>
        <p:spPr>
          <a:xfrm>
            <a:off x="6903755" y="1689320"/>
            <a:ext cx="6732789" cy="1726422"/>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stStyle>
          <a:p>
            <a:pPr lvl="0"/>
            <a:r>
              <a:rPr lang="en-US" dirty="0"/>
              <a:t>Arial Regular 20pt – for standard body copy</a:t>
            </a:r>
          </a:p>
        </p:txBody>
      </p:sp>
      <p:sp>
        <p:nvSpPr>
          <p:cNvPr id="21" name="Text Placeholder 29">
            <a:extLst>
              <a:ext uri="{FF2B5EF4-FFF2-40B4-BE49-F238E27FC236}">
                <a16:creationId xmlns:a16="http://schemas.microsoft.com/office/drawing/2014/main" id="{418EE665-872B-4CDE-9308-40ABD8DA0347}"/>
              </a:ext>
            </a:extLst>
          </p:cNvPr>
          <p:cNvSpPr>
            <a:spLocks noGrp="1"/>
          </p:cNvSpPr>
          <p:nvPr>
            <p:ph type="body" sz="quarter" idx="12" hasCustomPrompt="1"/>
          </p:nvPr>
        </p:nvSpPr>
        <p:spPr>
          <a:xfrm>
            <a:off x="7426583" y="3658022"/>
            <a:ext cx="6209961" cy="2906733"/>
          </a:xfrm>
          <a:prstGeom prst="rect">
            <a:avLst/>
          </a:prstGeom>
        </p:spPr>
        <p:txBody>
          <a:bodyPr/>
          <a:lstStyle>
            <a:lvl1pPr marL="342900" indent="-342900">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stStyle>
          <a:p>
            <a:pPr lvl="0"/>
            <a:r>
              <a:rPr lang="en-US" dirty="0"/>
              <a:t>Arial Regular 18pt – for support copy</a:t>
            </a:r>
          </a:p>
        </p:txBody>
      </p:sp>
      <p:sp>
        <p:nvSpPr>
          <p:cNvPr id="23" name="Slide Number Placeholder 22">
            <a:extLst>
              <a:ext uri="{FF2B5EF4-FFF2-40B4-BE49-F238E27FC236}">
                <a16:creationId xmlns:a16="http://schemas.microsoft.com/office/drawing/2014/main" id="{7A7C0F32-8E7D-446C-8CB1-07BB1A96620B}"/>
              </a:ext>
            </a:extLst>
          </p:cNvPr>
          <p:cNvSpPr>
            <a:spLocks noGrp="1"/>
          </p:cNvSpPr>
          <p:nvPr>
            <p:ph type="sldNum" sz="quarter" idx="13"/>
          </p:nvPr>
        </p:nvSpPr>
        <p:spPr/>
        <p:txBody>
          <a:bodyPr/>
          <a:lstStyle/>
          <a:p>
            <a:fld id="{4179449E-6FBB-2343-B3AE-D1EFA46A6E7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9" name="Text Placeholder 35">
            <a:extLst>
              <a:ext uri="{FF2B5EF4-FFF2-40B4-BE49-F238E27FC236}">
                <a16:creationId xmlns:a16="http://schemas.microsoft.com/office/drawing/2014/main" id="{8B096BAD-C447-4711-AE05-B60354A08800}"/>
              </a:ext>
            </a:extLst>
          </p:cNvPr>
          <p:cNvSpPr>
            <a:spLocks noGrp="1"/>
          </p:cNvSpPr>
          <p:nvPr>
            <p:ph type="body" sz="quarter" idx="10" hasCustomPrompt="1"/>
          </p:nvPr>
        </p:nvSpPr>
        <p:spPr>
          <a:xfrm>
            <a:off x="987044" y="941195"/>
            <a:ext cx="6732789" cy="690596"/>
          </a:xfrm>
          <a:prstGeom prst="rect">
            <a:avLst/>
          </a:prstGeom>
          <a:effectLst/>
        </p:spPr>
        <p:txBody>
          <a:bodyPr>
            <a:noAutofit/>
          </a:bodyPr>
          <a:lstStyle>
            <a:lvl1pPr marL="0" indent="0" algn="l">
              <a:buNone/>
              <a:defRPr sz="3600" b="1">
                <a:solidFill>
                  <a:srgbClr val="3BC1CA"/>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COVER TITLE GOES HERE</a:t>
            </a:r>
          </a:p>
        </p:txBody>
      </p:sp>
      <p:sp>
        <p:nvSpPr>
          <p:cNvPr id="20" name="Text Placeholder 29">
            <a:extLst>
              <a:ext uri="{FF2B5EF4-FFF2-40B4-BE49-F238E27FC236}">
                <a16:creationId xmlns:a16="http://schemas.microsoft.com/office/drawing/2014/main" id="{52596B0E-D002-43B7-AAB3-7B8EB5581587}"/>
              </a:ext>
            </a:extLst>
          </p:cNvPr>
          <p:cNvSpPr>
            <a:spLocks noGrp="1"/>
          </p:cNvSpPr>
          <p:nvPr>
            <p:ph type="body" sz="quarter" idx="11" hasCustomPrompt="1"/>
          </p:nvPr>
        </p:nvSpPr>
        <p:spPr>
          <a:xfrm>
            <a:off x="987043" y="1689320"/>
            <a:ext cx="6732789" cy="1726422"/>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stStyle>
          <a:p>
            <a:pPr lvl="0"/>
            <a:r>
              <a:rPr lang="en-US" dirty="0"/>
              <a:t>Arial Regular 20pt – for standard body copy</a:t>
            </a:r>
          </a:p>
        </p:txBody>
      </p:sp>
      <p:sp>
        <p:nvSpPr>
          <p:cNvPr id="21" name="Text Placeholder 29">
            <a:extLst>
              <a:ext uri="{FF2B5EF4-FFF2-40B4-BE49-F238E27FC236}">
                <a16:creationId xmlns:a16="http://schemas.microsoft.com/office/drawing/2014/main" id="{418EE665-872B-4CDE-9308-40ABD8DA0347}"/>
              </a:ext>
            </a:extLst>
          </p:cNvPr>
          <p:cNvSpPr>
            <a:spLocks noGrp="1"/>
          </p:cNvSpPr>
          <p:nvPr>
            <p:ph type="body" sz="quarter" idx="12" hasCustomPrompt="1"/>
          </p:nvPr>
        </p:nvSpPr>
        <p:spPr>
          <a:xfrm>
            <a:off x="1509871" y="3658022"/>
            <a:ext cx="6209961" cy="2906733"/>
          </a:xfrm>
          <a:prstGeom prst="rect">
            <a:avLst/>
          </a:prstGeom>
        </p:spPr>
        <p:txBody>
          <a:bodyPr/>
          <a:lstStyle>
            <a:lvl1pPr marL="342900" indent="-342900">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stStyle>
          <a:p>
            <a:pPr lvl="0"/>
            <a:r>
              <a:rPr lang="en-US" dirty="0"/>
              <a:t>Arial Regular 18pt – for support copy</a:t>
            </a:r>
          </a:p>
        </p:txBody>
      </p:sp>
      <p:sp>
        <p:nvSpPr>
          <p:cNvPr id="23" name="Slide Number Placeholder 22">
            <a:extLst>
              <a:ext uri="{FF2B5EF4-FFF2-40B4-BE49-F238E27FC236}">
                <a16:creationId xmlns:a16="http://schemas.microsoft.com/office/drawing/2014/main" id="{7A7C0F32-8E7D-446C-8CB1-07BB1A96620B}"/>
              </a:ext>
            </a:extLst>
          </p:cNvPr>
          <p:cNvSpPr>
            <a:spLocks noGrp="1"/>
          </p:cNvSpPr>
          <p:nvPr>
            <p:ph type="sldNum" sz="quarter" idx="13"/>
          </p:nvPr>
        </p:nvSpPr>
        <p:spPr/>
        <p:txBody>
          <a:bodyPr/>
          <a:lstStyle/>
          <a:p>
            <a:fld id="{4179449E-6FBB-2343-B3AE-D1EFA46A6E77}" type="slidenum">
              <a:rPr lang="en-US" smtClean="0"/>
              <a:pPr/>
              <a:t>‹#›</a:t>
            </a:fld>
            <a:endParaRPr lang="en-US" dirty="0"/>
          </a:p>
        </p:txBody>
      </p:sp>
    </p:spTree>
    <p:extLst>
      <p:ext uri="{BB962C8B-B14F-4D97-AF65-F5344CB8AC3E}">
        <p14:creationId xmlns:p14="http://schemas.microsoft.com/office/powerpoint/2010/main" val="12517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ext Placeholder 29">
            <a:extLst>
              <a:ext uri="{FF2B5EF4-FFF2-40B4-BE49-F238E27FC236}">
                <a16:creationId xmlns:a16="http://schemas.microsoft.com/office/drawing/2014/main" id="{668FCC56-BF3D-4E0B-8207-DA91AB973A08}"/>
              </a:ext>
            </a:extLst>
          </p:cNvPr>
          <p:cNvSpPr>
            <a:spLocks noGrp="1"/>
          </p:cNvSpPr>
          <p:nvPr>
            <p:ph type="body" sz="quarter" idx="11" hasCustomPrompt="1"/>
          </p:nvPr>
        </p:nvSpPr>
        <p:spPr>
          <a:xfrm>
            <a:off x="1909481" y="1967022"/>
            <a:ext cx="11767404" cy="2322590"/>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stStyle>
          <a:p>
            <a:pPr lvl="0"/>
            <a:r>
              <a:rPr lang="en-US" dirty="0"/>
              <a:t>Arial Regular 20pt – for standard body copy</a:t>
            </a:r>
          </a:p>
        </p:txBody>
      </p:sp>
      <p:sp>
        <p:nvSpPr>
          <p:cNvPr id="15" name="Text Placeholder 29">
            <a:extLst>
              <a:ext uri="{FF2B5EF4-FFF2-40B4-BE49-F238E27FC236}">
                <a16:creationId xmlns:a16="http://schemas.microsoft.com/office/drawing/2014/main" id="{1A2AB199-D75D-4785-8572-F81A8B416AF1}"/>
              </a:ext>
            </a:extLst>
          </p:cNvPr>
          <p:cNvSpPr>
            <a:spLocks noGrp="1"/>
          </p:cNvSpPr>
          <p:nvPr>
            <p:ph type="body" sz="quarter" idx="12" hasCustomPrompt="1"/>
          </p:nvPr>
        </p:nvSpPr>
        <p:spPr>
          <a:xfrm>
            <a:off x="1909481" y="4544741"/>
            <a:ext cx="11767404" cy="2673727"/>
          </a:xfrm>
          <a:prstGeom prst="rect">
            <a:avLst/>
          </a:prstGeom>
        </p:spPr>
        <p:txBody>
          <a:bodyPr/>
          <a:lstStyle>
            <a:lvl1pPr marL="342900" indent="-342900">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stStyle>
          <a:p>
            <a:pPr lvl="0"/>
            <a:r>
              <a:rPr lang="en-US" dirty="0"/>
              <a:t>Arial Regular 18pt – for support copy</a:t>
            </a:r>
          </a:p>
        </p:txBody>
      </p:sp>
      <p:sp>
        <p:nvSpPr>
          <p:cNvPr id="17" name="Slide Number Placeholder 16">
            <a:extLst>
              <a:ext uri="{FF2B5EF4-FFF2-40B4-BE49-F238E27FC236}">
                <a16:creationId xmlns:a16="http://schemas.microsoft.com/office/drawing/2014/main" id="{5B46CDE3-21A1-493E-AF23-88433F7DD0B8}"/>
              </a:ext>
            </a:extLst>
          </p:cNvPr>
          <p:cNvSpPr>
            <a:spLocks noGrp="1"/>
          </p:cNvSpPr>
          <p:nvPr>
            <p:ph type="sldNum" sz="quarter" idx="14"/>
          </p:nvPr>
        </p:nvSpPr>
        <p:spPr/>
        <p:txBody>
          <a:bodyPr/>
          <a:lstStyle/>
          <a:p>
            <a:fld id="{4179449E-6FBB-2343-B3AE-D1EFA46A6E77}" type="slidenum">
              <a:rPr lang="en-US" smtClean="0"/>
              <a:pPr/>
              <a:t>‹#›</a:t>
            </a:fld>
            <a:endParaRPr lang="en-US" dirty="0"/>
          </a:p>
        </p:txBody>
      </p:sp>
      <p:sp>
        <p:nvSpPr>
          <p:cNvPr id="8" name="Text Placeholder 35">
            <a:extLst>
              <a:ext uri="{FF2B5EF4-FFF2-40B4-BE49-F238E27FC236}">
                <a16:creationId xmlns:a16="http://schemas.microsoft.com/office/drawing/2014/main" id="{4D7869F5-91ED-2642-92D8-9CECD3368993}"/>
              </a:ext>
            </a:extLst>
          </p:cNvPr>
          <p:cNvSpPr>
            <a:spLocks noGrp="1"/>
          </p:cNvSpPr>
          <p:nvPr>
            <p:ph type="body" sz="quarter" idx="10" hasCustomPrompt="1"/>
          </p:nvPr>
        </p:nvSpPr>
        <p:spPr>
          <a:xfrm>
            <a:off x="1882586" y="591670"/>
            <a:ext cx="11794299" cy="588545"/>
          </a:xfrm>
          <a:prstGeom prst="rect">
            <a:avLst/>
          </a:prstGeom>
          <a:effectLst/>
        </p:spPr>
        <p:txBody>
          <a:bodyPr>
            <a:noAutofit/>
          </a:bodyPr>
          <a:lstStyle>
            <a:lvl1pPr marL="0" indent="0" algn="l">
              <a:buNone/>
              <a:defRPr sz="3600" b="1">
                <a:solidFill>
                  <a:srgbClr val="3BC1CA"/>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COVER TITLE GOES HERE</a:t>
            </a:r>
          </a:p>
        </p:txBody>
      </p:sp>
      <p:sp>
        <p:nvSpPr>
          <p:cNvPr id="9" name="Text Placeholder 35">
            <a:extLst>
              <a:ext uri="{FF2B5EF4-FFF2-40B4-BE49-F238E27FC236}">
                <a16:creationId xmlns:a16="http://schemas.microsoft.com/office/drawing/2014/main" id="{9B03F062-BA63-6844-B0D0-1736F4A22C94}"/>
              </a:ext>
            </a:extLst>
          </p:cNvPr>
          <p:cNvSpPr>
            <a:spLocks noGrp="1"/>
          </p:cNvSpPr>
          <p:nvPr>
            <p:ph type="body" sz="quarter" idx="16" hasCustomPrompt="1"/>
          </p:nvPr>
        </p:nvSpPr>
        <p:spPr>
          <a:xfrm>
            <a:off x="1882586" y="1180214"/>
            <a:ext cx="11794299" cy="553776"/>
          </a:xfrm>
          <a:prstGeom prst="rect">
            <a:avLst/>
          </a:prstGeom>
          <a:effectLst/>
        </p:spPr>
        <p:txBody>
          <a:bodyPr>
            <a:noAutofit/>
          </a:bodyPr>
          <a:lstStyle>
            <a:lvl1pPr marL="0" indent="0" algn="l">
              <a:buNone/>
              <a:defRPr sz="3600" b="1">
                <a:solidFill>
                  <a:srgbClr val="66B948"/>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Subtitle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Text Placeholder 35">
            <a:extLst>
              <a:ext uri="{FF2B5EF4-FFF2-40B4-BE49-F238E27FC236}">
                <a16:creationId xmlns:a16="http://schemas.microsoft.com/office/drawing/2014/main" id="{8B096BAD-C447-4711-AE05-B60354A08800}"/>
              </a:ext>
            </a:extLst>
          </p:cNvPr>
          <p:cNvSpPr>
            <a:spLocks noGrp="1"/>
          </p:cNvSpPr>
          <p:nvPr>
            <p:ph type="body" sz="quarter" idx="10" hasCustomPrompt="1"/>
          </p:nvPr>
        </p:nvSpPr>
        <p:spPr>
          <a:xfrm>
            <a:off x="6917203" y="941195"/>
            <a:ext cx="6732789" cy="690596"/>
          </a:xfrm>
          <a:prstGeom prst="rect">
            <a:avLst/>
          </a:prstGeom>
          <a:effectLst/>
        </p:spPr>
        <p:txBody>
          <a:bodyPr>
            <a:noAutofit/>
          </a:bodyPr>
          <a:lstStyle>
            <a:lvl1pPr marL="0" indent="0" algn="l">
              <a:buNone/>
              <a:defRPr sz="3600" b="1">
                <a:solidFill>
                  <a:srgbClr val="3BC1CA"/>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COVER TITLE GOES HERE</a:t>
            </a:r>
          </a:p>
        </p:txBody>
      </p:sp>
      <p:sp>
        <p:nvSpPr>
          <p:cNvPr id="20" name="Text Placeholder 29">
            <a:extLst>
              <a:ext uri="{FF2B5EF4-FFF2-40B4-BE49-F238E27FC236}">
                <a16:creationId xmlns:a16="http://schemas.microsoft.com/office/drawing/2014/main" id="{52596B0E-D002-43B7-AAB3-7B8EB5581587}"/>
              </a:ext>
            </a:extLst>
          </p:cNvPr>
          <p:cNvSpPr>
            <a:spLocks noGrp="1"/>
          </p:cNvSpPr>
          <p:nvPr>
            <p:ph type="body" sz="quarter" idx="11" hasCustomPrompt="1"/>
          </p:nvPr>
        </p:nvSpPr>
        <p:spPr>
          <a:xfrm>
            <a:off x="6917202" y="1689320"/>
            <a:ext cx="6732789" cy="1726422"/>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stStyle>
          <a:p>
            <a:pPr lvl="0"/>
            <a:r>
              <a:rPr lang="en-US" dirty="0"/>
              <a:t>Arial Regular 20pt – for standard body copy</a:t>
            </a:r>
          </a:p>
        </p:txBody>
      </p:sp>
      <p:sp>
        <p:nvSpPr>
          <p:cNvPr id="21" name="Text Placeholder 29">
            <a:extLst>
              <a:ext uri="{FF2B5EF4-FFF2-40B4-BE49-F238E27FC236}">
                <a16:creationId xmlns:a16="http://schemas.microsoft.com/office/drawing/2014/main" id="{418EE665-872B-4CDE-9308-40ABD8DA0347}"/>
              </a:ext>
            </a:extLst>
          </p:cNvPr>
          <p:cNvSpPr>
            <a:spLocks noGrp="1"/>
          </p:cNvSpPr>
          <p:nvPr>
            <p:ph type="body" sz="quarter" idx="12" hasCustomPrompt="1"/>
          </p:nvPr>
        </p:nvSpPr>
        <p:spPr>
          <a:xfrm>
            <a:off x="7440030" y="3658022"/>
            <a:ext cx="6209961" cy="2906733"/>
          </a:xfrm>
          <a:prstGeom prst="rect">
            <a:avLst/>
          </a:prstGeom>
        </p:spPr>
        <p:txBody>
          <a:bodyPr/>
          <a:lstStyle>
            <a:lvl1pPr marL="342900" indent="-342900">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stStyle>
          <a:p>
            <a:pPr lvl="0"/>
            <a:r>
              <a:rPr lang="en-US" dirty="0"/>
              <a:t>Arial Regular 18pt – for support copy</a:t>
            </a:r>
          </a:p>
        </p:txBody>
      </p:sp>
      <p:sp>
        <p:nvSpPr>
          <p:cNvPr id="23" name="Slide Number Placeholder 22">
            <a:extLst>
              <a:ext uri="{FF2B5EF4-FFF2-40B4-BE49-F238E27FC236}">
                <a16:creationId xmlns:a16="http://schemas.microsoft.com/office/drawing/2014/main" id="{7A7C0F32-8E7D-446C-8CB1-07BB1A96620B}"/>
              </a:ext>
            </a:extLst>
          </p:cNvPr>
          <p:cNvSpPr>
            <a:spLocks noGrp="1"/>
          </p:cNvSpPr>
          <p:nvPr>
            <p:ph type="sldNum" sz="quarter" idx="13"/>
          </p:nvPr>
        </p:nvSpPr>
        <p:spPr/>
        <p:txBody>
          <a:bodyPr/>
          <a:lstStyle/>
          <a:p>
            <a:fld id="{4179449E-6FBB-2343-B3AE-D1EFA46A6E77}" type="slidenum">
              <a:rPr lang="en-US" smtClean="0"/>
              <a:pPr/>
              <a:t>‹#›</a:t>
            </a:fld>
            <a:endParaRPr lang="en-US" dirty="0"/>
          </a:p>
        </p:txBody>
      </p:sp>
    </p:spTree>
    <p:extLst>
      <p:ext uri="{BB962C8B-B14F-4D97-AF65-F5344CB8AC3E}">
        <p14:creationId xmlns:p14="http://schemas.microsoft.com/office/powerpoint/2010/main" val="435736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7A7C0F32-8E7D-446C-8CB1-07BB1A96620B}"/>
              </a:ext>
            </a:extLst>
          </p:cNvPr>
          <p:cNvSpPr>
            <a:spLocks noGrp="1"/>
          </p:cNvSpPr>
          <p:nvPr>
            <p:ph type="sldNum" sz="quarter" idx="13"/>
          </p:nvPr>
        </p:nvSpPr>
        <p:spPr/>
        <p:txBody>
          <a:bodyPr/>
          <a:lstStyle/>
          <a:p>
            <a:fld id="{4179449E-6FBB-2343-B3AE-D1EFA46A6E77}" type="slidenum">
              <a:rPr lang="en-US" smtClean="0"/>
              <a:pPr/>
              <a:t>‹#›</a:t>
            </a:fld>
            <a:endParaRPr lang="en-US" dirty="0"/>
          </a:p>
        </p:txBody>
      </p:sp>
      <p:sp>
        <p:nvSpPr>
          <p:cNvPr id="6" name="Text Placeholder 35">
            <a:extLst>
              <a:ext uri="{FF2B5EF4-FFF2-40B4-BE49-F238E27FC236}">
                <a16:creationId xmlns:a16="http://schemas.microsoft.com/office/drawing/2014/main" id="{2E668CA3-A769-9748-BF36-D40266944DBD}"/>
              </a:ext>
            </a:extLst>
          </p:cNvPr>
          <p:cNvSpPr>
            <a:spLocks noGrp="1"/>
          </p:cNvSpPr>
          <p:nvPr>
            <p:ph type="body" sz="quarter" idx="15" hasCustomPrompt="1"/>
          </p:nvPr>
        </p:nvSpPr>
        <p:spPr>
          <a:xfrm>
            <a:off x="497975" y="3724836"/>
            <a:ext cx="5424287" cy="1886989"/>
          </a:xfrm>
          <a:prstGeom prst="rect">
            <a:avLst/>
          </a:prstGeom>
          <a:effectLst/>
        </p:spPr>
        <p:txBody>
          <a:bodyPr anchor="ctr">
            <a:noAutofit/>
          </a:bodyPr>
          <a:lstStyle>
            <a:lvl1pPr marL="0" indent="0" algn="ctr">
              <a:buNone/>
              <a:defRPr sz="5400" b="1">
                <a:solidFill>
                  <a:srgbClr val="3BC1CA"/>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SECTION TITLE GOES HERE</a:t>
            </a:r>
          </a:p>
        </p:txBody>
      </p:sp>
      <p:sp>
        <p:nvSpPr>
          <p:cNvPr id="7" name="Text Placeholder 35">
            <a:extLst>
              <a:ext uri="{FF2B5EF4-FFF2-40B4-BE49-F238E27FC236}">
                <a16:creationId xmlns:a16="http://schemas.microsoft.com/office/drawing/2014/main" id="{D0EAA544-64AA-FF46-884A-049A947A1ADB}"/>
              </a:ext>
            </a:extLst>
          </p:cNvPr>
          <p:cNvSpPr>
            <a:spLocks noGrp="1"/>
          </p:cNvSpPr>
          <p:nvPr>
            <p:ph type="body" sz="quarter" idx="16" hasCustomPrompt="1"/>
          </p:nvPr>
        </p:nvSpPr>
        <p:spPr>
          <a:xfrm>
            <a:off x="508572" y="5611825"/>
            <a:ext cx="5414963" cy="1102506"/>
          </a:xfrm>
          <a:prstGeom prst="rect">
            <a:avLst/>
          </a:prstGeom>
          <a:effectLst/>
        </p:spPr>
        <p:txBody>
          <a:bodyPr anchor="ctr">
            <a:noAutofit/>
          </a:bodyPr>
          <a:lstStyle>
            <a:lvl1pPr marL="0" indent="0" algn="ctr">
              <a:buNone/>
              <a:defRPr sz="5400" b="1">
                <a:solidFill>
                  <a:srgbClr val="66B948"/>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Subtitle</a:t>
            </a:r>
          </a:p>
        </p:txBody>
      </p:sp>
    </p:spTree>
    <p:extLst>
      <p:ext uri="{BB962C8B-B14F-4D97-AF65-F5344CB8AC3E}">
        <p14:creationId xmlns:p14="http://schemas.microsoft.com/office/powerpoint/2010/main" val="91307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B760BF00-A805-4469-9860-7067A4915DD1}"/>
              </a:ext>
            </a:extLst>
          </p:cNvPr>
          <p:cNvSpPr>
            <a:spLocks noGrp="1"/>
          </p:cNvSpPr>
          <p:nvPr userDrawn="1">
            <p:ph type="sldNum" sz="quarter" idx="10"/>
          </p:nvPr>
        </p:nvSpPr>
        <p:spPr/>
        <p:txBody>
          <a:bodyPr/>
          <a:lstStyle/>
          <a:p>
            <a:fld id="{4179449E-6FBB-2343-B3AE-D1EFA46A6E77}" type="slidenum">
              <a:rPr lang="en-US" smtClean="0"/>
              <a:pPr/>
              <a:t>‹#›</a:t>
            </a:fld>
            <a:endParaRPr lang="en-US" dirty="0"/>
          </a:p>
        </p:txBody>
      </p:sp>
      <p:sp>
        <p:nvSpPr>
          <p:cNvPr id="15" name="Text Placeholder 29">
            <a:extLst>
              <a:ext uri="{FF2B5EF4-FFF2-40B4-BE49-F238E27FC236}">
                <a16:creationId xmlns:a16="http://schemas.microsoft.com/office/drawing/2014/main" id="{A9AF7782-C45A-5E4C-9F3A-1ECCB3988A70}"/>
              </a:ext>
            </a:extLst>
          </p:cNvPr>
          <p:cNvSpPr>
            <a:spLocks noGrp="1"/>
          </p:cNvSpPr>
          <p:nvPr>
            <p:ph type="body" sz="quarter" idx="12" hasCustomPrompt="1"/>
          </p:nvPr>
        </p:nvSpPr>
        <p:spPr>
          <a:xfrm>
            <a:off x="1008532" y="1967022"/>
            <a:ext cx="12662948" cy="2322590"/>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stStyle>
          <a:p>
            <a:pPr lvl="0"/>
            <a:r>
              <a:rPr lang="en-US" dirty="0"/>
              <a:t>Arial Regular 20pt – for standard body copy</a:t>
            </a:r>
          </a:p>
        </p:txBody>
      </p:sp>
      <p:sp>
        <p:nvSpPr>
          <p:cNvPr id="16" name="Text Placeholder 29">
            <a:extLst>
              <a:ext uri="{FF2B5EF4-FFF2-40B4-BE49-F238E27FC236}">
                <a16:creationId xmlns:a16="http://schemas.microsoft.com/office/drawing/2014/main" id="{4AC1A665-381F-CB49-AFF2-039048BFC550}"/>
              </a:ext>
            </a:extLst>
          </p:cNvPr>
          <p:cNvSpPr>
            <a:spLocks noGrp="1"/>
          </p:cNvSpPr>
          <p:nvPr>
            <p:ph type="body" sz="quarter" idx="13" hasCustomPrompt="1"/>
          </p:nvPr>
        </p:nvSpPr>
        <p:spPr>
          <a:xfrm>
            <a:off x="1008532" y="4544741"/>
            <a:ext cx="12662948" cy="2673727"/>
          </a:xfrm>
          <a:prstGeom prst="rect">
            <a:avLst/>
          </a:prstGeom>
        </p:spPr>
        <p:txBody>
          <a:bodyPr/>
          <a:lstStyle>
            <a:lvl1pPr marL="342900" indent="-342900">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stStyle>
          <a:p>
            <a:pPr lvl="0"/>
            <a:r>
              <a:rPr lang="en-US" dirty="0"/>
              <a:t>Arial Regular 18pt – for support copy</a:t>
            </a:r>
          </a:p>
        </p:txBody>
      </p:sp>
      <p:sp>
        <p:nvSpPr>
          <p:cNvPr id="18" name="Text Placeholder 35">
            <a:extLst>
              <a:ext uri="{FF2B5EF4-FFF2-40B4-BE49-F238E27FC236}">
                <a16:creationId xmlns:a16="http://schemas.microsoft.com/office/drawing/2014/main" id="{44A803ED-2983-0940-9FDA-3E15524EFC19}"/>
              </a:ext>
            </a:extLst>
          </p:cNvPr>
          <p:cNvSpPr>
            <a:spLocks noGrp="1"/>
          </p:cNvSpPr>
          <p:nvPr>
            <p:ph type="body" sz="quarter" idx="15" hasCustomPrompt="1"/>
          </p:nvPr>
        </p:nvSpPr>
        <p:spPr>
          <a:xfrm>
            <a:off x="987044" y="605020"/>
            <a:ext cx="12689842" cy="553775"/>
          </a:xfrm>
          <a:prstGeom prst="rect">
            <a:avLst/>
          </a:prstGeom>
          <a:effectLst/>
        </p:spPr>
        <p:txBody>
          <a:bodyPr>
            <a:noAutofit/>
          </a:bodyPr>
          <a:lstStyle>
            <a:lvl1pPr marL="0" indent="0" algn="l">
              <a:buNone/>
              <a:defRPr sz="3600" b="1">
                <a:solidFill>
                  <a:srgbClr val="3BC1CA"/>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COVER TITLE GOES HERE</a:t>
            </a:r>
          </a:p>
        </p:txBody>
      </p:sp>
      <p:sp>
        <p:nvSpPr>
          <p:cNvPr id="20" name="Text Placeholder 35">
            <a:extLst>
              <a:ext uri="{FF2B5EF4-FFF2-40B4-BE49-F238E27FC236}">
                <a16:creationId xmlns:a16="http://schemas.microsoft.com/office/drawing/2014/main" id="{C6895FAC-C978-8045-B848-BA718D808D69}"/>
              </a:ext>
            </a:extLst>
          </p:cNvPr>
          <p:cNvSpPr>
            <a:spLocks noGrp="1"/>
          </p:cNvSpPr>
          <p:nvPr>
            <p:ph type="body" sz="quarter" idx="16" hasCustomPrompt="1"/>
          </p:nvPr>
        </p:nvSpPr>
        <p:spPr>
          <a:xfrm>
            <a:off x="981638" y="1180214"/>
            <a:ext cx="12689842" cy="553776"/>
          </a:xfrm>
          <a:prstGeom prst="rect">
            <a:avLst/>
          </a:prstGeom>
          <a:effectLst/>
        </p:spPr>
        <p:txBody>
          <a:bodyPr>
            <a:noAutofit/>
          </a:bodyPr>
          <a:lstStyle>
            <a:lvl1pPr marL="0" indent="0" algn="l">
              <a:buNone/>
              <a:defRPr sz="3600" b="1">
                <a:solidFill>
                  <a:srgbClr val="66B948"/>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Subtitle</a:t>
            </a:r>
          </a:p>
        </p:txBody>
      </p:sp>
    </p:spTree>
    <p:extLst>
      <p:ext uri="{BB962C8B-B14F-4D97-AF65-F5344CB8AC3E}">
        <p14:creationId xmlns:p14="http://schemas.microsoft.com/office/powerpoint/2010/main" val="166633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B760BF00-A805-4469-9860-7067A4915DD1}"/>
              </a:ext>
            </a:extLst>
          </p:cNvPr>
          <p:cNvSpPr>
            <a:spLocks noGrp="1"/>
          </p:cNvSpPr>
          <p:nvPr userDrawn="1">
            <p:ph type="sldNum" sz="quarter" idx="10"/>
          </p:nvPr>
        </p:nvSpPr>
        <p:spPr/>
        <p:txBody>
          <a:bodyPr/>
          <a:lstStyle/>
          <a:p>
            <a:fld id="{4179449E-6FBB-2343-B3AE-D1EFA46A6E77}" type="slidenum">
              <a:rPr lang="en-US" smtClean="0"/>
              <a:pPr/>
              <a:t>‹#›</a:t>
            </a:fld>
            <a:endParaRPr lang="en-US" dirty="0"/>
          </a:p>
        </p:txBody>
      </p:sp>
      <p:sp>
        <p:nvSpPr>
          <p:cNvPr id="15" name="Text Placeholder 29">
            <a:extLst>
              <a:ext uri="{FF2B5EF4-FFF2-40B4-BE49-F238E27FC236}">
                <a16:creationId xmlns:a16="http://schemas.microsoft.com/office/drawing/2014/main" id="{A9AF7782-C45A-5E4C-9F3A-1ECCB3988A70}"/>
              </a:ext>
            </a:extLst>
          </p:cNvPr>
          <p:cNvSpPr>
            <a:spLocks noGrp="1"/>
          </p:cNvSpPr>
          <p:nvPr>
            <p:ph type="body" sz="quarter" idx="12" hasCustomPrompt="1"/>
          </p:nvPr>
        </p:nvSpPr>
        <p:spPr>
          <a:xfrm>
            <a:off x="1343025" y="4824536"/>
            <a:ext cx="5414963" cy="2322590"/>
          </a:xfrm>
          <a:prstGeom prst="rect">
            <a:avLst/>
          </a:prstGeom>
        </p:spPr>
        <p:txBody>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Arial Regular 20pt – for standard body copy</a:t>
            </a:r>
          </a:p>
        </p:txBody>
      </p:sp>
      <p:sp>
        <p:nvSpPr>
          <p:cNvPr id="16" name="Text Placeholder 29">
            <a:extLst>
              <a:ext uri="{FF2B5EF4-FFF2-40B4-BE49-F238E27FC236}">
                <a16:creationId xmlns:a16="http://schemas.microsoft.com/office/drawing/2014/main" id="{4AC1A665-381F-CB49-AFF2-039048BFC550}"/>
              </a:ext>
            </a:extLst>
          </p:cNvPr>
          <p:cNvSpPr>
            <a:spLocks noGrp="1"/>
          </p:cNvSpPr>
          <p:nvPr>
            <p:ph type="body" sz="quarter" idx="13" hasCustomPrompt="1"/>
          </p:nvPr>
        </p:nvSpPr>
        <p:spPr>
          <a:xfrm>
            <a:off x="7492525" y="4824537"/>
            <a:ext cx="5994875" cy="2322590"/>
          </a:xfrm>
          <a:prstGeom prst="rect">
            <a:avLst/>
          </a:prstGeom>
        </p:spPr>
        <p:txBody>
          <a:bodyPr/>
          <a:lstStyle>
            <a:lvl1pPr marL="342900" indent="-342900">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stStyle>
          <a:p>
            <a:pPr lvl="0"/>
            <a:r>
              <a:rPr lang="en-US" dirty="0"/>
              <a:t>Arial Regular 18pt – for support copy</a:t>
            </a:r>
          </a:p>
        </p:txBody>
      </p:sp>
      <p:sp>
        <p:nvSpPr>
          <p:cNvPr id="18" name="Text Placeholder 35">
            <a:extLst>
              <a:ext uri="{FF2B5EF4-FFF2-40B4-BE49-F238E27FC236}">
                <a16:creationId xmlns:a16="http://schemas.microsoft.com/office/drawing/2014/main" id="{44A803ED-2983-0940-9FDA-3E15524EFC19}"/>
              </a:ext>
            </a:extLst>
          </p:cNvPr>
          <p:cNvSpPr>
            <a:spLocks noGrp="1"/>
          </p:cNvSpPr>
          <p:nvPr>
            <p:ph type="body" sz="quarter" idx="15" hasCustomPrompt="1"/>
          </p:nvPr>
        </p:nvSpPr>
        <p:spPr>
          <a:xfrm>
            <a:off x="1349053" y="2819590"/>
            <a:ext cx="5424287" cy="989536"/>
          </a:xfrm>
          <a:prstGeom prst="rect">
            <a:avLst/>
          </a:prstGeom>
          <a:effectLst/>
        </p:spPr>
        <p:txBody>
          <a:bodyPr anchor="ctr">
            <a:noAutofit/>
          </a:bodyPr>
          <a:lstStyle>
            <a:lvl1pPr marL="0" indent="0" algn="ctr">
              <a:buNone/>
              <a:defRPr sz="36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COVER TITLE GOES HERE</a:t>
            </a:r>
          </a:p>
        </p:txBody>
      </p:sp>
      <p:sp>
        <p:nvSpPr>
          <p:cNvPr id="20" name="Text Placeholder 35">
            <a:extLst>
              <a:ext uri="{FF2B5EF4-FFF2-40B4-BE49-F238E27FC236}">
                <a16:creationId xmlns:a16="http://schemas.microsoft.com/office/drawing/2014/main" id="{C6895FAC-C978-8045-B848-BA718D808D69}"/>
              </a:ext>
            </a:extLst>
          </p:cNvPr>
          <p:cNvSpPr>
            <a:spLocks noGrp="1"/>
          </p:cNvSpPr>
          <p:nvPr>
            <p:ph type="body" sz="quarter" idx="16" hasCustomPrompt="1"/>
          </p:nvPr>
        </p:nvSpPr>
        <p:spPr>
          <a:xfrm>
            <a:off x="1343025" y="3809126"/>
            <a:ext cx="5414963" cy="553776"/>
          </a:xfrm>
          <a:prstGeom prst="rect">
            <a:avLst/>
          </a:prstGeom>
          <a:effectLst/>
        </p:spPr>
        <p:txBody>
          <a:bodyPr anchor="ctr">
            <a:noAutofit/>
          </a:bodyPr>
          <a:lstStyle>
            <a:lvl1pPr marL="0" indent="0" algn="ctr">
              <a:buNone/>
              <a:defRPr sz="36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Subtitle</a:t>
            </a:r>
          </a:p>
        </p:txBody>
      </p:sp>
    </p:spTree>
    <p:extLst>
      <p:ext uri="{BB962C8B-B14F-4D97-AF65-F5344CB8AC3E}">
        <p14:creationId xmlns:p14="http://schemas.microsoft.com/office/powerpoint/2010/main" val="1745634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B760BF00-A805-4469-9860-7067A4915DD1}"/>
              </a:ext>
            </a:extLst>
          </p:cNvPr>
          <p:cNvSpPr>
            <a:spLocks noGrp="1"/>
          </p:cNvSpPr>
          <p:nvPr userDrawn="1">
            <p:ph type="sldNum" sz="quarter" idx="10"/>
          </p:nvPr>
        </p:nvSpPr>
        <p:spPr/>
        <p:txBody>
          <a:bodyPr/>
          <a:lstStyle/>
          <a:p>
            <a:fld id="{4179449E-6FBB-2343-B3AE-D1EFA46A6E77}" type="slidenum">
              <a:rPr lang="en-US" smtClean="0"/>
              <a:pPr/>
              <a:t>‹#›</a:t>
            </a:fld>
            <a:endParaRPr lang="en-US" dirty="0"/>
          </a:p>
        </p:txBody>
      </p:sp>
    </p:spTree>
    <p:extLst>
      <p:ext uri="{BB962C8B-B14F-4D97-AF65-F5344CB8AC3E}">
        <p14:creationId xmlns:p14="http://schemas.microsoft.com/office/powerpoint/2010/main" val="236773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565AEF7-FEBA-4A27-B17E-24A4DD36F307}"/>
              </a:ext>
            </a:extLst>
          </p:cNvPr>
          <p:cNvSpPr>
            <a:spLocks noGrp="1"/>
          </p:cNvSpPr>
          <p:nvPr>
            <p:ph type="sldNum" sz="quarter" idx="4"/>
          </p:nvPr>
        </p:nvSpPr>
        <p:spPr bwMode="gray">
          <a:xfrm>
            <a:off x="13676886" y="0"/>
            <a:ext cx="539470" cy="591670"/>
          </a:xfrm>
          <a:prstGeom prst="rect">
            <a:avLst/>
          </a:prstGeom>
          <a:solidFill>
            <a:srgbClr val="66B948"/>
          </a:solidFill>
        </p:spPr>
        <p:txBody>
          <a:bodyPr vert="horz" lIns="91440" tIns="45720" rIns="91440" bIns="45720" rtlCol="0" anchor="b"/>
          <a:lstStyle>
            <a:lvl1pPr algn="ctr">
              <a:defRPr sz="1800" b="1" i="0">
                <a:solidFill>
                  <a:schemeClr val="bg1"/>
                </a:solidFill>
                <a:latin typeface="Arial" panose="020B0604020202020204" pitchFamily="34" charset="0"/>
                <a:cs typeface="Arial" panose="020B0604020202020204" pitchFamily="34" charset="0"/>
              </a:defRPr>
            </a:lvl1pPr>
          </a:lstStyle>
          <a:p>
            <a:fld id="{4179449E-6FBB-2343-B3AE-D1EFA46A6E77}" type="slidenum">
              <a:rPr lang="en-US" smtClean="0"/>
              <a:pPr/>
              <a:t>‹#›</a:t>
            </a:fld>
            <a:endParaRPr lang="en-US" dirty="0"/>
          </a:p>
        </p:txBody>
      </p:sp>
    </p:spTree>
    <p:extLst>
      <p:ext uri="{BB962C8B-B14F-4D97-AF65-F5344CB8AC3E}">
        <p14:creationId xmlns:p14="http://schemas.microsoft.com/office/powerpoint/2010/main" val="191313903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43" r:id="rId3"/>
    <p:sldLayoutId id="2147483719" r:id="rId4"/>
    <p:sldLayoutId id="2147483742" r:id="rId5"/>
    <p:sldLayoutId id="2147483746" r:id="rId6"/>
    <p:sldLayoutId id="2147483740" r:id="rId7"/>
    <p:sldLayoutId id="2147483745" r:id="rId8"/>
    <p:sldLayoutId id="2147483744" r:id="rId9"/>
    <p:sldLayoutId id="2147483716" r:id="rId10"/>
    <p:sldLayoutId id="2147483717" r:id="rId11"/>
  </p:sldLayoutIdLst>
  <p:hf hdr="0" ftr="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app.smartsheet.com/b/publish?EQBCT=c32d37afc1e748769ac99afbeaf142af"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txBox="1">
            <a:spLocks/>
          </p:cNvSpPr>
          <p:nvPr/>
        </p:nvSpPr>
        <p:spPr bwMode="gray">
          <a:xfrm>
            <a:off x="13747678" y="-172920"/>
            <a:ext cx="838199" cy="767687"/>
          </a:xfrm>
          <a:prstGeom prst="rect">
            <a:avLst/>
          </a:prstGeom>
        </p:spPr>
        <p:txBody>
          <a:bodyPr vert="horz" lIns="91440" tIns="45720" rIns="91440" bIns="45720" rtlCol="0" anchor="b"/>
          <a:lstStyle>
            <a:defPPr>
              <a:defRPr lang="id-ID"/>
            </a:defPPr>
            <a:lvl1pPr marL="0" algn="ctr" defTabSz="914400" rtl="0" eaLnBrk="1" latinLnBrk="0" hangingPunct="1">
              <a:defRPr sz="28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79449E-6FBB-2343-B3AE-D1EFA46A6E77}" type="slidenum">
              <a:rPr lang="en-US" smtClean="0">
                <a:latin typeface="Rockwell Light" panose="02040303020102020203" pitchFamily="18" charset="0"/>
              </a:rPr>
              <a:pPr/>
              <a:t>1</a:t>
            </a:fld>
            <a:endParaRPr lang="en-US" dirty="0">
              <a:latin typeface="Rockwell Light" panose="02040303020102020203" pitchFamily="18" charset="0"/>
            </a:endParaRPr>
          </a:p>
        </p:txBody>
      </p:sp>
      <p:sp>
        <p:nvSpPr>
          <p:cNvPr id="19" name="Slide Number Placeholder 18">
            <a:extLst>
              <a:ext uri="{FF2B5EF4-FFF2-40B4-BE49-F238E27FC236}">
                <a16:creationId xmlns:a16="http://schemas.microsoft.com/office/drawing/2014/main" id="{9483B8D0-54A7-43D4-8507-FDB50B3EF945}"/>
              </a:ext>
            </a:extLst>
          </p:cNvPr>
          <p:cNvSpPr>
            <a:spLocks noGrp="1"/>
          </p:cNvSpPr>
          <p:nvPr>
            <p:ph type="sldNum" sz="quarter" idx="14"/>
          </p:nvPr>
        </p:nvSpPr>
        <p:spPr/>
        <p:txBody>
          <a:bodyPr/>
          <a:lstStyle/>
          <a:p>
            <a:fld id="{4179449E-6FBB-2343-B3AE-D1EFA46A6E77}" type="slidenum">
              <a:rPr lang="en-US" smtClean="0"/>
              <a:pPr/>
              <a:t>1</a:t>
            </a:fld>
            <a:endParaRPr lang="en-US" dirty="0"/>
          </a:p>
        </p:txBody>
      </p:sp>
      <p:sp>
        <p:nvSpPr>
          <p:cNvPr id="32" name="Text Placeholder 31">
            <a:extLst>
              <a:ext uri="{FF2B5EF4-FFF2-40B4-BE49-F238E27FC236}">
                <a16:creationId xmlns:a16="http://schemas.microsoft.com/office/drawing/2014/main" id="{111E3C0C-B660-034B-BBF9-0828DAAA5DDF}"/>
              </a:ext>
            </a:extLst>
          </p:cNvPr>
          <p:cNvSpPr>
            <a:spLocks noGrp="1"/>
          </p:cNvSpPr>
          <p:nvPr>
            <p:ph type="body" sz="quarter" idx="16"/>
          </p:nvPr>
        </p:nvSpPr>
        <p:spPr>
          <a:xfrm>
            <a:off x="1273432" y="628962"/>
            <a:ext cx="12249649" cy="553776"/>
          </a:xfrm>
        </p:spPr>
        <p:txBody>
          <a:bodyPr/>
          <a:lstStyle/>
          <a:p>
            <a:r>
              <a:rPr lang="en-US" sz="4400" dirty="0">
                <a:latin typeface="Georgia" panose="02040502050405020303" pitchFamily="18" charset="0"/>
              </a:rPr>
              <a:t>Recap: National School Lunch Week 2023</a:t>
            </a:r>
          </a:p>
        </p:txBody>
      </p:sp>
      <p:sp>
        <p:nvSpPr>
          <p:cNvPr id="16" name="Rectangle 15">
            <a:extLst>
              <a:ext uri="{FF2B5EF4-FFF2-40B4-BE49-F238E27FC236}">
                <a16:creationId xmlns:a16="http://schemas.microsoft.com/office/drawing/2014/main" id="{0085E91B-02E1-C946-975D-A4D658D887D4}"/>
              </a:ext>
            </a:extLst>
          </p:cNvPr>
          <p:cNvSpPr/>
          <p:nvPr/>
        </p:nvSpPr>
        <p:spPr>
          <a:xfrm rot="16200000">
            <a:off x="-3280681" y="3900085"/>
            <a:ext cx="7917210" cy="74182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Light" panose="02040303020102020203" pitchFamily="18" charset="0"/>
            </a:endParaRPr>
          </a:p>
        </p:txBody>
      </p:sp>
      <p:sp>
        <p:nvSpPr>
          <p:cNvPr id="20" name="Rectangle 19">
            <a:extLst>
              <a:ext uri="{FF2B5EF4-FFF2-40B4-BE49-F238E27FC236}">
                <a16:creationId xmlns:a16="http://schemas.microsoft.com/office/drawing/2014/main" id="{AC7B8526-D9D6-B74F-BB95-DBFA92360675}"/>
              </a:ext>
            </a:extLst>
          </p:cNvPr>
          <p:cNvSpPr/>
          <p:nvPr/>
        </p:nvSpPr>
        <p:spPr>
          <a:xfrm rot="16200000">
            <a:off x="-3743705" y="3843916"/>
            <a:ext cx="8051460" cy="373410"/>
          </a:xfrm>
          <a:prstGeom prst="rect">
            <a:avLst/>
          </a:prstGeom>
          <a:solidFill>
            <a:srgbClr val="3BC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Light" panose="02040303020102020203" pitchFamily="18" charset="0"/>
            </a:endParaRPr>
          </a:p>
        </p:txBody>
      </p:sp>
      <p:sp>
        <p:nvSpPr>
          <p:cNvPr id="21" name="Rectangle 17">
            <a:extLst>
              <a:ext uri="{FF2B5EF4-FFF2-40B4-BE49-F238E27FC236}">
                <a16:creationId xmlns:a16="http://schemas.microsoft.com/office/drawing/2014/main" id="{D10B268A-7C2A-034C-8553-FC3B0C060CCE}"/>
              </a:ext>
            </a:extLst>
          </p:cNvPr>
          <p:cNvSpPr/>
          <p:nvPr/>
        </p:nvSpPr>
        <p:spPr>
          <a:xfrm rot="5400000">
            <a:off x="-1963323" y="2266404"/>
            <a:ext cx="5180788" cy="647981"/>
          </a:xfrm>
          <a:custGeom>
            <a:avLst/>
            <a:gdLst>
              <a:gd name="connsiteX0" fmla="*/ 0 w 4076054"/>
              <a:gd name="connsiteY0" fmla="*/ 0 h 2263300"/>
              <a:gd name="connsiteX1" fmla="*/ 4076054 w 4076054"/>
              <a:gd name="connsiteY1" fmla="*/ 0 h 2263300"/>
              <a:gd name="connsiteX2" fmla="*/ 4076054 w 4076054"/>
              <a:gd name="connsiteY2" fmla="*/ 2263300 h 2263300"/>
              <a:gd name="connsiteX3" fmla="*/ 0 w 4076054"/>
              <a:gd name="connsiteY3" fmla="*/ 2263300 h 2263300"/>
              <a:gd name="connsiteX4" fmla="*/ 0 w 4076054"/>
              <a:gd name="connsiteY4" fmla="*/ 0 h 2263300"/>
              <a:gd name="connsiteX0" fmla="*/ 0 w 4076054"/>
              <a:gd name="connsiteY0" fmla="*/ 0 h 2263300"/>
              <a:gd name="connsiteX1" fmla="*/ 4076054 w 4076054"/>
              <a:gd name="connsiteY1" fmla="*/ 0 h 2263300"/>
              <a:gd name="connsiteX2" fmla="*/ 3551121 w 4076054"/>
              <a:gd name="connsiteY2" fmla="*/ 2263300 h 2263300"/>
              <a:gd name="connsiteX3" fmla="*/ 0 w 4076054"/>
              <a:gd name="connsiteY3" fmla="*/ 2263300 h 2263300"/>
              <a:gd name="connsiteX4" fmla="*/ 0 w 4076054"/>
              <a:gd name="connsiteY4" fmla="*/ 0 h 2263300"/>
              <a:gd name="connsiteX0" fmla="*/ 0 w 3985743"/>
              <a:gd name="connsiteY0" fmla="*/ 0 h 2263300"/>
              <a:gd name="connsiteX1" fmla="*/ 3985743 w 3985743"/>
              <a:gd name="connsiteY1" fmla="*/ 0 h 2263300"/>
              <a:gd name="connsiteX2" fmla="*/ 3551121 w 3985743"/>
              <a:gd name="connsiteY2" fmla="*/ 2263300 h 2263300"/>
              <a:gd name="connsiteX3" fmla="*/ 0 w 3985743"/>
              <a:gd name="connsiteY3" fmla="*/ 2263300 h 2263300"/>
              <a:gd name="connsiteX4" fmla="*/ 0 w 3985743"/>
              <a:gd name="connsiteY4" fmla="*/ 0 h 2263300"/>
              <a:gd name="connsiteX0" fmla="*/ 0 w 3985743"/>
              <a:gd name="connsiteY0" fmla="*/ 0 h 2263300"/>
              <a:gd name="connsiteX1" fmla="*/ 3985743 w 3985743"/>
              <a:gd name="connsiteY1" fmla="*/ 0 h 2263300"/>
              <a:gd name="connsiteX2" fmla="*/ 3568054 w 3985743"/>
              <a:gd name="connsiteY2" fmla="*/ 2263300 h 2263300"/>
              <a:gd name="connsiteX3" fmla="*/ 0 w 3985743"/>
              <a:gd name="connsiteY3" fmla="*/ 2263300 h 2263300"/>
              <a:gd name="connsiteX4" fmla="*/ 0 w 3985743"/>
              <a:gd name="connsiteY4" fmla="*/ 0 h 226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743" h="2263300">
                <a:moveTo>
                  <a:pt x="0" y="0"/>
                </a:moveTo>
                <a:lnTo>
                  <a:pt x="3985743" y="0"/>
                </a:lnTo>
                <a:lnTo>
                  <a:pt x="3568054" y="2263300"/>
                </a:lnTo>
                <a:lnTo>
                  <a:pt x="0" y="2263300"/>
                </a:lnTo>
                <a:lnTo>
                  <a:pt x="0" y="0"/>
                </a:lnTo>
                <a:close/>
              </a:path>
            </a:pathLst>
          </a:custGeom>
          <a:solidFill>
            <a:srgbClr val="004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Light" panose="02040303020102020203" pitchFamily="18" charset="0"/>
            </a:endParaRPr>
          </a:p>
        </p:txBody>
      </p:sp>
      <p:pic>
        <p:nvPicPr>
          <p:cNvPr id="15" name="Picture 14" descr="Logo&#10;&#10;Description automatically generated">
            <a:extLst>
              <a:ext uri="{FF2B5EF4-FFF2-40B4-BE49-F238E27FC236}">
                <a16:creationId xmlns:a16="http://schemas.microsoft.com/office/drawing/2014/main" id="{C9CC9DEB-11D1-4847-ACD8-0F2E858F8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9985" y="6281819"/>
            <a:ext cx="2407733" cy="1986380"/>
          </a:xfrm>
          <a:prstGeom prst="rect">
            <a:avLst/>
          </a:prstGeom>
        </p:spPr>
      </p:pic>
      <p:graphicFrame>
        <p:nvGraphicFramePr>
          <p:cNvPr id="2" name="Diagram 1">
            <a:extLst>
              <a:ext uri="{FF2B5EF4-FFF2-40B4-BE49-F238E27FC236}">
                <a16:creationId xmlns:a16="http://schemas.microsoft.com/office/drawing/2014/main" id="{79C21661-DCB3-53CA-382F-3EE8194598F8}"/>
              </a:ext>
            </a:extLst>
          </p:cNvPr>
          <p:cNvGraphicFramePr/>
          <p:nvPr>
            <p:extLst>
              <p:ext uri="{D42A27DB-BD31-4B8C-83A1-F6EECF244321}">
                <p14:modId xmlns:p14="http://schemas.microsoft.com/office/powerpoint/2010/main" val="2114152286"/>
              </p:ext>
            </p:extLst>
          </p:nvPr>
        </p:nvGraphicFramePr>
        <p:xfrm>
          <a:off x="1645920" y="1991002"/>
          <a:ext cx="7656576" cy="56469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logo for a school lunch&#10;&#10;Description automatically generated">
            <a:extLst>
              <a:ext uri="{FF2B5EF4-FFF2-40B4-BE49-F238E27FC236}">
                <a16:creationId xmlns:a16="http://schemas.microsoft.com/office/drawing/2014/main" id="{E24A2427-6788-855F-92CD-4B3480C1CA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26810" y="1415344"/>
            <a:ext cx="4596577" cy="4596577"/>
          </a:xfrm>
          <a:prstGeom prst="rect">
            <a:avLst/>
          </a:prstGeom>
        </p:spPr>
      </p:pic>
    </p:spTree>
    <p:extLst>
      <p:ext uri="{BB962C8B-B14F-4D97-AF65-F5344CB8AC3E}">
        <p14:creationId xmlns:p14="http://schemas.microsoft.com/office/powerpoint/2010/main" val="407994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59E7D0-D5C9-2B48-95A3-B3B1F40312F9}"/>
              </a:ext>
            </a:extLst>
          </p:cNvPr>
          <p:cNvSpPr/>
          <p:nvPr/>
        </p:nvSpPr>
        <p:spPr>
          <a:xfrm rot="16200000">
            <a:off x="10209445" y="3900085"/>
            <a:ext cx="7917210" cy="74182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Light" panose="02040303020102020203" pitchFamily="18" charset="0"/>
            </a:endParaRPr>
          </a:p>
        </p:txBody>
      </p:sp>
      <p:sp>
        <p:nvSpPr>
          <p:cNvPr id="10" name="Rectangle 9">
            <a:extLst>
              <a:ext uri="{FF2B5EF4-FFF2-40B4-BE49-F238E27FC236}">
                <a16:creationId xmlns:a16="http://schemas.microsoft.com/office/drawing/2014/main" id="{FC7357DC-98A5-184A-8F1B-958B5C2845EC}"/>
              </a:ext>
            </a:extLst>
          </p:cNvPr>
          <p:cNvSpPr/>
          <p:nvPr/>
        </p:nvSpPr>
        <p:spPr>
          <a:xfrm rot="16200000">
            <a:off x="9746421" y="3843916"/>
            <a:ext cx="8051460" cy="373410"/>
          </a:xfrm>
          <a:prstGeom prst="rect">
            <a:avLst/>
          </a:prstGeom>
          <a:solidFill>
            <a:srgbClr val="3BC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Light" panose="02040303020102020203" pitchFamily="18" charset="0"/>
            </a:endParaRPr>
          </a:p>
        </p:txBody>
      </p:sp>
      <p:sp>
        <p:nvSpPr>
          <p:cNvPr id="11" name="Rectangle 17">
            <a:extLst>
              <a:ext uri="{FF2B5EF4-FFF2-40B4-BE49-F238E27FC236}">
                <a16:creationId xmlns:a16="http://schemas.microsoft.com/office/drawing/2014/main" id="{EA557829-E5BB-AF41-AF73-7DEC613105FD}"/>
              </a:ext>
            </a:extLst>
          </p:cNvPr>
          <p:cNvSpPr/>
          <p:nvPr/>
        </p:nvSpPr>
        <p:spPr>
          <a:xfrm rot="5400000">
            <a:off x="11526803" y="2266404"/>
            <a:ext cx="5180788" cy="647981"/>
          </a:xfrm>
          <a:custGeom>
            <a:avLst/>
            <a:gdLst>
              <a:gd name="connsiteX0" fmla="*/ 0 w 4076054"/>
              <a:gd name="connsiteY0" fmla="*/ 0 h 2263300"/>
              <a:gd name="connsiteX1" fmla="*/ 4076054 w 4076054"/>
              <a:gd name="connsiteY1" fmla="*/ 0 h 2263300"/>
              <a:gd name="connsiteX2" fmla="*/ 4076054 w 4076054"/>
              <a:gd name="connsiteY2" fmla="*/ 2263300 h 2263300"/>
              <a:gd name="connsiteX3" fmla="*/ 0 w 4076054"/>
              <a:gd name="connsiteY3" fmla="*/ 2263300 h 2263300"/>
              <a:gd name="connsiteX4" fmla="*/ 0 w 4076054"/>
              <a:gd name="connsiteY4" fmla="*/ 0 h 2263300"/>
              <a:gd name="connsiteX0" fmla="*/ 0 w 4076054"/>
              <a:gd name="connsiteY0" fmla="*/ 0 h 2263300"/>
              <a:gd name="connsiteX1" fmla="*/ 4076054 w 4076054"/>
              <a:gd name="connsiteY1" fmla="*/ 0 h 2263300"/>
              <a:gd name="connsiteX2" fmla="*/ 3551121 w 4076054"/>
              <a:gd name="connsiteY2" fmla="*/ 2263300 h 2263300"/>
              <a:gd name="connsiteX3" fmla="*/ 0 w 4076054"/>
              <a:gd name="connsiteY3" fmla="*/ 2263300 h 2263300"/>
              <a:gd name="connsiteX4" fmla="*/ 0 w 4076054"/>
              <a:gd name="connsiteY4" fmla="*/ 0 h 2263300"/>
              <a:gd name="connsiteX0" fmla="*/ 0 w 3985743"/>
              <a:gd name="connsiteY0" fmla="*/ 0 h 2263300"/>
              <a:gd name="connsiteX1" fmla="*/ 3985743 w 3985743"/>
              <a:gd name="connsiteY1" fmla="*/ 0 h 2263300"/>
              <a:gd name="connsiteX2" fmla="*/ 3551121 w 3985743"/>
              <a:gd name="connsiteY2" fmla="*/ 2263300 h 2263300"/>
              <a:gd name="connsiteX3" fmla="*/ 0 w 3985743"/>
              <a:gd name="connsiteY3" fmla="*/ 2263300 h 2263300"/>
              <a:gd name="connsiteX4" fmla="*/ 0 w 3985743"/>
              <a:gd name="connsiteY4" fmla="*/ 0 h 2263300"/>
              <a:gd name="connsiteX0" fmla="*/ 0 w 3985743"/>
              <a:gd name="connsiteY0" fmla="*/ 0 h 2263300"/>
              <a:gd name="connsiteX1" fmla="*/ 3985743 w 3985743"/>
              <a:gd name="connsiteY1" fmla="*/ 0 h 2263300"/>
              <a:gd name="connsiteX2" fmla="*/ 3568054 w 3985743"/>
              <a:gd name="connsiteY2" fmla="*/ 2263300 h 2263300"/>
              <a:gd name="connsiteX3" fmla="*/ 0 w 3985743"/>
              <a:gd name="connsiteY3" fmla="*/ 2263300 h 2263300"/>
              <a:gd name="connsiteX4" fmla="*/ 0 w 3985743"/>
              <a:gd name="connsiteY4" fmla="*/ 0 h 226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743" h="2263300">
                <a:moveTo>
                  <a:pt x="0" y="0"/>
                </a:moveTo>
                <a:lnTo>
                  <a:pt x="3985743" y="0"/>
                </a:lnTo>
                <a:lnTo>
                  <a:pt x="3568054" y="2263300"/>
                </a:lnTo>
                <a:lnTo>
                  <a:pt x="0" y="2263300"/>
                </a:lnTo>
                <a:lnTo>
                  <a:pt x="0" y="0"/>
                </a:lnTo>
                <a:close/>
              </a:path>
            </a:pathLst>
          </a:custGeom>
          <a:solidFill>
            <a:srgbClr val="004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Light" panose="02040303020102020203" pitchFamily="18" charset="0"/>
            </a:endParaRPr>
          </a:p>
        </p:txBody>
      </p:sp>
      <p:sp>
        <p:nvSpPr>
          <p:cNvPr id="2" name="Slide Number Placeholder 1">
            <a:extLst>
              <a:ext uri="{FF2B5EF4-FFF2-40B4-BE49-F238E27FC236}">
                <a16:creationId xmlns:a16="http://schemas.microsoft.com/office/drawing/2014/main" id="{0181DE6E-C8F1-45AF-A395-C68B8EA34145}"/>
              </a:ext>
            </a:extLst>
          </p:cNvPr>
          <p:cNvSpPr>
            <a:spLocks noGrp="1"/>
          </p:cNvSpPr>
          <p:nvPr>
            <p:ph type="sldNum" sz="quarter" idx="10"/>
          </p:nvPr>
        </p:nvSpPr>
        <p:spPr/>
        <p:txBody>
          <a:bodyPr/>
          <a:lstStyle/>
          <a:p>
            <a:fld id="{4179449E-6FBB-2343-B3AE-D1EFA46A6E77}" type="slidenum">
              <a:rPr lang="en-US" smtClean="0"/>
              <a:pPr/>
              <a:t>2</a:t>
            </a:fld>
            <a:endParaRPr lang="en-US" dirty="0"/>
          </a:p>
        </p:txBody>
      </p:sp>
      <p:sp>
        <p:nvSpPr>
          <p:cNvPr id="3" name="Rectangle: Rounded Corners 2">
            <a:extLst>
              <a:ext uri="{FF2B5EF4-FFF2-40B4-BE49-F238E27FC236}">
                <a16:creationId xmlns:a16="http://schemas.microsoft.com/office/drawing/2014/main" id="{896697CA-931C-A0AE-B190-C620917974C8}"/>
              </a:ext>
            </a:extLst>
          </p:cNvPr>
          <p:cNvSpPr/>
          <p:nvPr/>
        </p:nvSpPr>
        <p:spPr>
          <a:xfrm>
            <a:off x="7744028" y="6912098"/>
            <a:ext cx="4857917" cy="1172404"/>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Black" panose="020B0A04020102020204" pitchFamily="34" charset="0"/>
              </a:rPr>
              <a:t>Deadline to Order 12/20/2023</a:t>
            </a:r>
          </a:p>
        </p:txBody>
      </p:sp>
      <p:grpSp>
        <p:nvGrpSpPr>
          <p:cNvPr id="32" name="Group 31">
            <a:extLst>
              <a:ext uri="{FF2B5EF4-FFF2-40B4-BE49-F238E27FC236}">
                <a16:creationId xmlns:a16="http://schemas.microsoft.com/office/drawing/2014/main" id="{EA84A0A7-2246-9C8D-192C-334A7A7B1F31}"/>
              </a:ext>
            </a:extLst>
          </p:cNvPr>
          <p:cNvGrpSpPr/>
          <p:nvPr/>
        </p:nvGrpSpPr>
        <p:grpSpPr>
          <a:xfrm>
            <a:off x="470793" y="1673245"/>
            <a:ext cx="6144287" cy="2410380"/>
            <a:chOff x="470793" y="1673245"/>
            <a:chExt cx="6144287" cy="2410380"/>
          </a:xfrm>
        </p:grpSpPr>
        <p:sp>
          <p:nvSpPr>
            <p:cNvPr id="22" name="Freeform: Shape 21">
              <a:extLst>
                <a:ext uri="{FF2B5EF4-FFF2-40B4-BE49-F238E27FC236}">
                  <a16:creationId xmlns:a16="http://schemas.microsoft.com/office/drawing/2014/main" id="{7C531F5D-2858-66CB-D8E4-453ED1D8AA41}"/>
                </a:ext>
              </a:extLst>
            </p:cNvPr>
            <p:cNvSpPr/>
            <p:nvPr/>
          </p:nvSpPr>
          <p:spPr>
            <a:xfrm>
              <a:off x="470793" y="1673245"/>
              <a:ext cx="6144287" cy="1048320"/>
            </a:xfrm>
            <a:custGeom>
              <a:avLst/>
              <a:gdLst>
                <a:gd name="connsiteX0" fmla="*/ 0 w 6144287"/>
                <a:gd name="connsiteY0" fmla="*/ 174723 h 1048320"/>
                <a:gd name="connsiteX1" fmla="*/ 174723 w 6144287"/>
                <a:gd name="connsiteY1" fmla="*/ 0 h 1048320"/>
                <a:gd name="connsiteX2" fmla="*/ 5969564 w 6144287"/>
                <a:gd name="connsiteY2" fmla="*/ 0 h 1048320"/>
                <a:gd name="connsiteX3" fmla="*/ 6144287 w 6144287"/>
                <a:gd name="connsiteY3" fmla="*/ 174723 h 1048320"/>
                <a:gd name="connsiteX4" fmla="*/ 6144287 w 6144287"/>
                <a:gd name="connsiteY4" fmla="*/ 873597 h 1048320"/>
                <a:gd name="connsiteX5" fmla="*/ 5969564 w 6144287"/>
                <a:gd name="connsiteY5" fmla="*/ 1048320 h 1048320"/>
                <a:gd name="connsiteX6" fmla="*/ 174723 w 6144287"/>
                <a:gd name="connsiteY6" fmla="*/ 1048320 h 1048320"/>
                <a:gd name="connsiteX7" fmla="*/ 0 w 6144287"/>
                <a:gd name="connsiteY7" fmla="*/ 873597 h 1048320"/>
                <a:gd name="connsiteX8" fmla="*/ 0 w 6144287"/>
                <a:gd name="connsiteY8" fmla="*/ 174723 h 104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4287" h="1048320">
                  <a:moveTo>
                    <a:pt x="0" y="174723"/>
                  </a:moveTo>
                  <a:cubicBezTo>
                    <a:pt x="0" y="78226"/>
                    <a:pt x="78226" y="0"/>
                    <a:pt x="174723" y="0"/>
                  </a:cubicBezTo>
                  <a:lnTo>
                    <a:pt x="5969564" y="0"/>
                  </a:lnTo>
                  <a:cubicBezTo>
                    <a:pt x="6066061" y="0"/>
                    <a:pt x="6144287" y="78226"/>
                    <a:pt x="6144287" y="174723"/>
                  </a:cubicBezTo>
                  <a:lnTo>
                    <a:pt x="6144287" y="873597"/>
                  </a:lnTo>
                  <a:cubicBezTo>
                    <a:pt x="6144287" y="970094"/>
                    <a:pt x="6066061" y="1048320"/>
                    <a:pt x="5969564" y="1048320"/>
                  </a:cubicBezTo>
                  <a:lnTo>
                    <a:pt x="174723" y="1048320"/>
                  </a:lnTo>
                  <a:cubicBezTo>
                    <a:pt x="78226" y="1048320"/>
                    <a:pt x="0" y="970094"/>
                    <a:pt x="0" y="873597"/>
                  </a:cubicBezTo>
                  <a:lnTo>
                    <a:pt x="0" y="174723"/>
                  </a:lnTo>
                  <a:close/>
                </a:path>
              </a:pathLst>
            </a:custGeom>
            <a:solidFill>
              <a:srgbClr val="F27C7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7855" tIns="157855" rIns="157855" bIns="157855"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Georgia" panose="02040502050405020303" pitchFamily="18" charset="0"/>
                </a:rPr>
                <a:t>National School Breakfast Week (NSBW)</a:t>
              </a:r>
            </a:p>
          </p:txBody>
        </p:sp>
        <p:sp>
          <p:nvSpPr>
            <p:cNvPr id="27" name="Freeform: Shape 26">
              <a:extLst>
                <a:ext uri="{FF2B5EF4-FFF2-40B4-BE49-F238E27FC236}">
                  <a16:creationId xmlns:a16="http://schemas.microsoft.com/office/drawing/2014/main" id="{03B8055F-F95F-AA0D-4405-69AE9E631FC2}"/>
                </a:ext>
              </a:extLst>
            </p:cNvPr>
            <p:cNvSpPr/>
            <p:nvPr/>
          </p:nvSpPr>
          <p:spPr>
            <a:xfrm>
              <a:off x="470793" y="2721565"/>
              <a:ext cx="6144287" cy="1362060"/>
            </a:xfrm>
            <a:custGeom>
              <a:avLst/>
              <a:gdLst>
                <a:gd name="connsiteX0" fmla="*/ 0 w 6144287"/>
                <a:gd name="connsiteY0" fmla="*/ 0 h 1362060"/>
                <a:gd name="connsiteX1" fmla="*/ 6144287 w 6144287"/>
                <a:gd name="connsiteY1" fmla="*/ 0 h 1362060"/>
                <a:gd name="connsiteX2" fmla="*/ 6144287 w 6144287"/>
                <a:gd name="connsiteY2" fmla="*/ 1362060 h 1362060"/>
                <a:gd name="connsiteX3" fmla="*/ 0 w 6144287"/>
                <a:gd name="connsiteY3" fmla="*/ 1362060 h 1362060"/>
                <a:gd name="connsiteX4" fmla="*/ 0 w 6144287"/>
                <a:gd name="connsiteY4" fmla="*/ 0 h 1362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4287" h="1362060">
                  <a:moveTo>
                    <a:pt x="0" y="0"/>
                  </a:moveTo>
                  <a:lnTo>
                    <a:pt x="6144287" y="0"/>
                  </a:lnTo>
                  <a:lnTo>
                    <a:pt x="6144287" y="1362060"/>
                  </a:lnTo>
                  <a:lnTo>
                    <a:pt x="0" y="13620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508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1" kern="1200" dirty="0">
                  <a:latin typeface="Georgia" panose="02040502050405020303" pitchFamily="18" charset="0"/>
                </a:rPr>
                <a:t>March 4-8, 2024</a:t>
              </a:r>
            </a:p>
            <a:p>
              <a:pPr marL="228600" lvl="1" indent="-228600" algn="l" defTabSz="977900">
                <a:lnSpc>
                  <a:spcPct val="90000"/>
                </a:lnSpc>
                <a:spcBef>
                  <a:spcPct val="0"/>
                </a:spcBef>
                <a:spcAft>
                  <a:spcPct val="20000"/>
                </a:spcAft>
                <a:buChar char="•"/>
              </a:pPr>
              <a:r>
                <a:rPr lang="en-US" sz="2200" kern="1200" dirty="0">
                  <a:latin typeface="Georgia" panose="02040502050405020303" pitchFamily="18" charset="0"/>
                </a:rPr>
                <a:t>Surf’s Up with School Breakfast</a:t>
              </a:r>
            </a:p>
            <a:p>
              <a:pPr marL="228600" lvl="1" indent="-228600" algn="l" defTabSz="977900">
                <a:lnSpc>
                  <a:spcPct val="90000"/>
                </a:lnSpc>
                <a:spcBef>
                  <a:spcPct val="0"/>
                </a:spcBef>
                <a:spcAft>
                  <a:spcPct val="20000"/>
                </a:spcAft>
                <a:buChar char="•"/>
              </a:pPr>
              <a:r>
                <a:rPr lang="en-US" sz="2200" kern="1200" dirty="0">
                  <a:latin typeface="Georgia" panose="02040502050405020303" pitchFamily="18" charset="0"/>
                </a:rPr>
                <a:t>Elementary and MS/HS Posters, Participation Chart</a:t>
              </a:r>
            </a:p>
          </p:txBody>
        </p:sp>
      </p:grpSp>
      <p:grpSp>
        <p:nvGrpSpPr>
          <p:cNvPr id="33" name="Group 32">
            <a:extLst>
              <a:ext uri="{FF2B5EF4-FFF2-40B4-BE49-F238E27FC236}">
                <a16:creationId xmlns:a16="http://schemas.microsoft.com/office/drawing/2014/main" id="{1A8853E2-6E07-7205-CC67-3A862F7B149A}"/>
              </a:ext>
            </a:extLst>
          </p:cNvPr>
          <p:cNvGrpSpPr/>
          <p:nvPr/>
        </p:nvGrpSpPr>
        <p:grpSpPr>
          <a:xfrm>
            <a:off x="470793" y="4083625"/>
            <a:ext cx="6144287" cy="1758330"/>
            <a:chOff x="470793" y="4083625"/>
            <a:chExt cx="6144287" cy="1758330"/>
          </a:xfrm>
        </p:grpSpPr>
        <p:sp>
          <p:nvSpPr>
            <p:cNvPr id="28" name="Freeform: Shape 27">
              <a:extLst>
                <a:ext uri="{FF2B5EF4-FFF2-40B4-BE49-F238E27FC236}">
                  <a16:creationId xmlns:a16="http://schemas.microsoft.com/office/drawing/2014/main" id="{D6904669-24B5-E493-38C4-E217C93160D0}"/>
                </a:ext>
              </a:extLst>
            </p:cNvPr>
            <p:cNvSpPr/>
            <p:nvPr/>
          </p:nvSpPr>
          <p:spPr>
            <a:xfrm>
              <a:off x="470793" y="4083625"/>
              <a:ext cx="6144287" cy="1048320"/>
            </a:xfrm>
            <a:custGeom>
              <a:avLst/>
              <a:gdLst>
                <a:gd name="connsiteX0" fmla="*/ 0 w 6144287"/>
                <a:gd name="connsiteY0" fmla="*/ 174723 h 1048320"/>
                <a:gd name="connsiteX1" fmla="*/ 174723 w 6144287"/>
                <a:gd name="connsiteY1" fmla="*/ 0 h 1048320"/>
                <a:gd name="connsiteX2" fmla="*/ 5969564 w 6144287"/>
                <a:gd name="connsiteY2" fmla="*/ 0 h 1048320"/>
                <a:gd name="connsiteX3" fmla="*/ 6144287 w 6144287"/>
                <a:gd name="connsiteY3" fmla="*/ 174723 h 1048320"/>
                <a:gd name="connsiteX4" fmla="*/ 6144287 w 6144287"/>
                <a:gd name="connsiteY4" fmla="*/ 873597 h 1048320"/>
                <a:gd name="connsiteX5" fmla="*/ 5969564 w 6144287"/>
                <a:gd name="connsiteY5" fmla="*/ 1048320 h 1048320"/>
                <a:gd name="connsiteX6" fmla="*/ 174723 w 6144287"/>
                <a:gd name="connsiteY6" fmla="*/ 1048320 h 1048320"/>
                <a:gd name="connsiteX7" fmla="*/ 0 w 6144287"/>
                <a:gd name="connsiteY7" fmla="*/ 873597 h 1048320"/>
                <a:gd name="connsiteX8" fmla="*/ 0 w 6144287"/>
                <a:gd name="connsiteY8" fmla="*/ 174723 h 104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4287" h="1048320">
                  <a:moveTo>
                    <a:pt x="0" y="174723"/>
                  </a:moveTo>
                  <a:cubicBezTo>
                    <a:pt x="0" y="78226"/>
                    <a:pt x="78226" y="0"/>
                    <a:pt x="174723" y="0"/>
                  </a:cubicBezTo>
                  <a:lnTo>
                    <a:pt x="5969564" y="0"/>
                  </a:lnTo>
                  <a:cubicBezTo>
                    <a:pt x="6066061" y="0"/>
                    <a:pt x="6144287" y="78226"/>
                    <a:pt x="6144287" y="174723"/>
                  </a:cubicBezTo>
                  <a:lnTo>
                    <a:pt x="6144287" y="873597"/>
                  </a:lnTo>
                  <a:cubicBezTo>
                    <a:pt x="6144287" y="970094"/>
                    <a:pt x="6066061" y="1048320"/>
                    <a:pt x="5969564" y="1048320"/>
                  </a:cubicBezTo>
                  <a:lnTo>
                    <a:pt x="174723" y="1048320"/>
                  </a:lnTo>
                  <a:cubicBezTo>
                    <a:pt x="78226" y="1048320"/>
                    <a:pt x="0" y="970094"/>
                    <a:pt x="0" y="873597"/>
                  </a:cubicBezTo>
                  <a:lnTo>
                    <a:pt x="0" y="174723"/>
                  </a:lnTo>
                  <a:close/>
                </a:path>
              </a:pathLst>
            </a:custGeom>
            <a:solidFill>
              <a:srgbClr val="B1E1E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7855" tIns="157855" rIns="157855" bIns="157855"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004980"/>
                  </a:solidFill>
                  <a:latin typeface="Georgia" panose="02040502050405020303" pitchFamily="18" charset="0"/>
                </a:rPr>
                <a:t>School Lunch Hero Day (SLHD)</a:t>
              </a:r>
            </a:p>
          </p:txBody>
        </p:sp>
        <p:sp>
          <p:nvSpPr>
            <p:cNvPr id="29" name="Freeform: Shape 28">
              <a:extLst>
                <a:ext uri="{FF2B5EF4-FFF2-40B4-BE49-F238E27FC236}">
                  <a16:creationId xmlns:a16="http://schemas.microsoft.com/office/drawing/2014/main" id="{193CD7BC-F1D0-220B-8295-873BDC649D93}"/>
                </a:ext>
              </a:extLst>
            </p:cNvPr>
            <p:cNvSpPr/>
            <p:nvPr/>
          </p:nvSpPr>
          <p:spPr>
            <a:xfrm>
              <a:off x="470793" y="5131945"/>
              <a:ext cx="6144287" cy="710010"/>
            </a:xfrm>
            <a:custGeom>
              <a:avLst/>
              <a:gdLst>
                <a:gd name="connsiteX0" fmla="*/ 0 w 6144287"/>
                <a:gd name="connsiteY0" fmla="*/ 0 h 710010"/>
                <a:gd name="connsiteX1" fmla="*/ 6144287 w 6144287"/>
                <a:gd name="connsiteY1" fmla="*/ 0 h 710010"/>
                <a:gd name="connsiteX2" fmla="*/ 6144287 w 6144287"/>
                <a:gd name="connsiteY2" fmla="*/ 710010 h 710010"/>
                <a:gd name="connsiteX3" fmla="*/ 0 w 6144287"/>
                <a:gd name="connsiteY3" fmla="*/ 710010 h 710010"/>
                <a:gd name="connsiteX4" fmla="*/ 0 w 6144287"/>
                <a:gd name="connsiteY4" fmla="*/ 0 h 71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4287" h="710010">
                  <a:moveTo>
                    <a:pt x="0" y="0"/>
                  </a:moveTo>
                  <a:lnTo>
                    <a:pt x="6144287" y="0"/>
                  </a:lnTo>
                  <a:lnTo>
                    <a:pt x="6144287" y="710010"/>
                  </a:lnTo>
                  <a:lnTo>
                    <a:pt x="0" y="7100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508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1" kern="1200" dirty="0">
                  <a:latin typeface="Georgia" panose="02040502050405020303" pitchFamily="18" charset="0"/>
                </a:rPr>
                <a:t>May 3, 2024</a:t>
              </a:r>
            </a:p>
            <a:p>
              <a:pPr marL="228600" lvl="1" indent="-228600" algn="l" defTabSz="977900">
                <a:lnSpc>
                  <a:spcPct val="90000"/>
                </a:lnSpc>
                <a:spcBef>
                  <a:spcPct val="0"/>
                </a:spcBef>
                <a:spcAft>
                  <a:spcPct val="20000"/>
                </a:spcAft>
                <a:buChar char="•"/>
              </a:pPr>
              <a:r>
                <a:rPr lang="en-US" sz="2200" kern="1200" dirty="0">
                  <a:latin typeface="Georgia" panose="02040502050405020303" pitchFamily="18" charset="0"/>
                </a:rPr>
                <a:t>Laminated Posters</a:t>
              </a:r>
            </a:p>
          </p:txBody>
        </p:sp>
      </p:grpSp>
      <p:grpSp>
        <p:nvGrpSpPr>
          <p:cNvPr id="34" name="Group 33">
            <a:extLst>
              <a:ext uri="{FF2B5EF4-FFF2-40B4-BE49-F238E27FC236}">
                <a16:creationId xmlns:a16="http://schemas.microsoft.com/office/drawing/2014/main" id="{D0154AA0-C62A-902C-9A20-AF177CF0E08D}"/>
              </a:ext>
            </a:extLst>
          </p:cNvPr>
          <p:cNvGrpSpPr/>
          <p:nvPr/>
        </p:nvGrpSpPr>
        <p:grpSpPr>
          <a:xfrm>
            <a:off x="470793" y="5841955"/>
            <a:ext cx="6144287" cy="1512000"/>
            <a:chOff x="470793" y="5841955"/>
            <a:chExt cx="6144287" cy="1512000"/>
          </a:xfrm>
        </p:grpSpPr>
        <p:sp>
          <p:nvSpPr>
            <p:cNvPr id="30" name="Freeform: Shape 29">
              <a:extLst>
                <a:ext uri="{FF2B5EF4-FFF2-40B4-BE49-F238E27FC236}">
                  <a16:creationId xmlns:a16="http://schemas.microsoft.com/office/drawing/2014/main" id="{03207B0A-89D9-D237-F736-FBD5B9D7DD92}"/>
                </a:ext>
              </a:extLst>
            </p:cNvPr>
            <p:cNvSpPr/>
            <p:nvPr/>
          </p:nvSpPr>
          <p:spPr>
            <a:xfrm>
              <a:off x="470793" y="5841955"/>
              <a:ext cx="6144287" cy="1048320"/>
            </a:xfrm>
            <a:custGeom>
              <a:avLst/>
              <a:gdLst>
                <a:gd name="connsiteX0" fmla="*/ 0 w 6144287"/>
                <a:gd name="connsiteY0" fmla="*/ 174723 h 1048320"/>
                <a:gd name="connsiteX1" fmla="*/ 174723 w 6144287"/>
                <a:gd name="connsiteY1" fmla="*/ 0 h 1048320"/>
                <a:gd name="connsiteX2" fmla="*/ 5969564 w 6144287"/>
                <a:gd name="connsiteY2" fmla="*/ 0 h 1048320"/>
                <a:gd name="connsiteX3" fmla="*/ 6144287 w 6144287"/>
                <a:gd name="connsiteY3" fmla="*/ 174723 h 1048320"/>
                <a:gd name="connsiteX4" fmla="*/ 6144287 w 6144287"/>
                <a:gd name="connsiteY4" fmla="*/ 873597 h 1048320"/>
                <a:gd name="connsiteX5" fmla="*/ 5969564 w 6144287"/>
                <a:gd name="connsiteY5" fmla="*/ 1048320 h 1048320"/>
                <a:gd name="connsiteX6" fmla="*/ 174723 w 6144287"/>
                <a:gd name="connsiteY6" fmla="*/ 1048320 h 1048320"/>
                <a:gd name="connsiteX7" fmla="*/ 0 w 6144287"/>
                <a:gd name="connsiteY7" fmla="*/ 873597 h 1048320"/>
                <a:gd name="connsiteX8" fmla="*/ 0 w 6144287"/>
                <a:gd name="connsiteY8" fmla="*/ 174723 h 104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4287" h="1048320">
                  <a:moveTo>
                    <a:pt x="0" y="174723"/>
                  </a:moveTo>
                  <a:cubicBezTo>
                    <a:pt x="0" y="78226"/>
                    <a:pt x="78226" y="0"/>
                    <a:pt x="174723" y="0"/>
                  </a:cubicBezTo>
                  <a:lnTo>
                    <a:pt x="5969564" y="0"/>
                  </a:lnTo>
                  <a:cubicBezTo>
                    <a:pt x="6066061" y="0"/>
                    <a:pt x="6144287" y="78226"/>
                    <a:pt x="6144287" y="174723"/>
                  </a:cubicBezTo>
                  <a:lnTo>
                    <a:pt x="6144287" y="873597"/>
                  </a:lnTo>
                  <a:cubicBezTo>
                    <a:pt x="6144287" y="970094"/>
                    <a:pt x="6066061" y="1048320"/>
                    <a:pt x="5969564" y="1048320"/>
                  </a:cubicBezTo>
                  <a:lnTo>
                    <a:pt x="174723" y="1048320"/>
                  </a:lnTo>
                  <a:cubicBezTo>
                    <a:pt x="78226" y="1048320"/>
                    <a:pt x="0" y="970094"/>
                    <a:pt x="0" y="873597"/>
                  </a:cubicBezTo>
                  <a:lnTo>
                    <a:pt x="0" y="17472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7855" tIns="157855" rIns="157855" bIns="157855"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latin typeface="Georgia" panose="02040502050405020303" pitchFamily="18" charset="0"/>
                  <a:hlinkClick r:id="rId2">
                    <a:extLst>
                      <a:ext uri="{A12FA001-AC4F-418D-AE19-62706E023703}">
                        <ahyp:hlinkClr xmlns:ahyp="http://schemas.microsoft.com/office/drawing/2018/hyperlinkcolor" val="tx"/>
                      </a:ext>
                    </a:extLst>
                  </a:hlinkClick>
                </a:rPr>
                <a:t>Child and Adult Care Food Program (CACFP) Week</a:t>
              </a:r>
              <a:endParaRPr lang="en-US" sz="2800" b="1" kern="1200" dirty="0">
                <a:solidFill>
                  <a:schemeClr val="bg1"/>
                </a:solidFill>
                <a:latin typeface="Georgia" panose="02040502050405020303" pitchFamily="18" charset="0"/>
              </a:endParaRPr>
            </a:p>
          </p:txBody>
        </p:sp>
        <p:sp>
          <p:nvSpPr>
            <p:cNvPr id="31" name="Freeform: Shape 30">
              <a:extLst>
                <a:ext uri="{FF2B5EF4-FFF2-40B4-BE49-F238E27FC236}">
                  <a16:creationId xmlns:a16="http://schemas.microsoft.com/office/drawing/2014/main" id="{9E655B91-E653-7D85-CA32-3FEB99358FB6}"/>
                </a:ext>
              </a:extLst>
            </p:cNvPr>
            <p:cNvSpPr/>
            <p:nvPr/>
          </p:nvSpPr>
          <p:spPr>
            <a:xfrm>
              <a:off x="470793" y="6890275"/>
              <a:ext cx="6144287" cy="463680"/>
            </a:xfrm>
            <a:custGeom>
              <a:avLst/>
              <a:gdLst>
                <a:gd name="connsiteX0" fmla="*/ 0 w 6144287"/>
                <a:gd name="connsiteY0" fmla="*/ 0 h 463680"/>
                <a:gd name="connsiteX1" fmla="*/ 6144287 w 6144287"/>
                <a:gd name="connsiteY1" fmla="*/ 0 h 463680"/>
                <a:gd name="connsiteX2" fmla="*/ 6144287 w 6144287"/>
                <a:gd name="connsiteY2" fmla="*/ 463680 h 463680"/>
                <a:gd name="connsiteX3" fmla="*/ 0 w 6144287"/>
                <a:gd name="connsiteY3" fmla="*/ 463680 h 463680"/>
                <a:gd name="connsiteX4" fmla="*/ 0 w 6144287"/>
                <a:gd name="connsiteY4" fmla="*/ 0 h 463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4287" h="463680">
                  <a:moveTo>
                    <a:pt x="0" y="0"/>
                  </a:moveTo>
                  <a:lnTo>
                    <a:pt x="6144287" y="0"/>
                  </a:lnTo>
                  <a:lnTo>
                    <a:pt x="6144287" y="463680"/>
                  </a:lnTo>
                  <a:lnTo>
                    <a:pt x="0" y="4636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508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1" kern="1200" dirty="0">
                  <a:latin typeface="Georgia" panose="02040502050405020303" pitchFamily="18" charset="0"/>
                </a:rPr>
                <a:t>March 10-16, 2024</a:t>
              </a:r>
            </a:p>
            <a:p>
              <a:pPr marL="228600" lvl="1" indent="-228600" algn="l" defTabSz="977900">
                <a:lnSpc>
                  <a:spcPct val="90000"/>
                </a:lnSpc>
                <a:spcBef>
                  <a:spcPct val="0"/>
                </a:spcBef>
                <a:spcAft>
                  <a:spcPct val="20000"/>
                </a:spcAft>
                <a:buChar char="•"/>
              </a:pPr>
              <a:r>
                <a:rPr lang="en-US" sz="2200" b="1" dirty="0">
                  <a:latin typeface="Georgia" panose="02040502050405020303" pitchFamily="18" charset="0"/>
                </a:rPr>
                <a:t>Deadline to Order – 12/1/2023</a:t>
              </a:r>
              <a:endParaRPr lang="en-US" sz="2200" b="1" kern="1200" dirty="0">
                <a:latin typeface="Georgia" panose="02040502050405020303" pitchFamily="18" charset="0"/>
              </a:endParaRPr>
            </a:p>
          </p:txBody>
        </p:sp>
      </p:grpSp>
      <p:sp>
        <p:nvSpPr>
          <p:cNvPr id="14" name="TextBox 13">
            <a:extLst>
              <a:ext uri="{FF2B5EF4-FFF2-40B4-BE49-F238E27FC236}">
                <a16:creationId xmlns:a16="http://schemas.microsoft.com/office/drawing/2014/main" id="{8BBD4121-1196-3E2F-1BD1-22222A91B074}"/>
              </a:ext>
            </a:extLst>
          </p:cNvPr>
          <p:cNvSpPr txBox="1"/>
          <p:nvPr/>
        </p:nvSpPr>
        <p:spPr>
          <a:xfrm>
            <a:off x="239831" y="173249"/>
            <a:ext cx="9034272" cy="769441"/>
          </a:xfrm>
          <a:prstGeom prst="rect">
            <a:avLst/>
          </a:prstGeom>
          <a:noFill/>
        </p:spPr>
        <p:txBody>
          <a:bodyPr wrap="square" rtlCol="0">
            <a:spAutoFit/>
          </a:bodyPr>
          <a:lstStyle/>
          <a:p>
            <a:r>
              <a:rPr lang="en-US" sz="4400" b="1" dirty="0">
                <a:solidFill>
                  <a:srgbClr val="3BC1CA"/>
                </a:solidFill>
                <a:latin typeface="Georgia" panose="02040502050405020303" pitchFamily="18" charset="0"/>
              </a:rPr>
              <a:t>Upcoming Celebrations</a:t>
            </a:r>
          </a:p>
        </p:txBody>
      </p:sp>
      <p:pic>
        <p:nvPicPr>
          <p:cNvPr id="16" name="Picture 15" descr="A poster with cartoon people&#10;&#10;Description automatically generated">
            <a:extLst>
              <a:ext uri="{FF2B5EF4-FFF2-40B4-BE49-F238E27FC236}">
                <a16:creationId xmlns:a16="http://schemas.microsoft.com/office/drawing/2014/main" id="{25E97208-AE29-CBDB-0542-48810CDF3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2261" y="1768019"/>
            <a:ext cx="3033910" cy="5005952"/>
          </a:xfrm>
          <a:prstGeom prst="rect">
            <a:avLst/>
          </a:prstGeom>
        </p:spPr>
      </p:pic>
      <p:pic>
        <p:nvPicPr>
          <p:cNvPr id="20" name="Picture 19" descr="A screen shot of a school application&#10;&#10;Description automatically generated">
            <a:extLst>
              <a:ext uri="{FF2B5EF4-FFF2-40B4-BE49-F238E27FC236}">
                <a16:creationId xmlns:a16="http://schemas.microsoft.com/office/drawing/2014/main" id="{1E0A6E16-1CCF-A815-C678-4D949FE98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5211" y="404896"/>
            <a:ext cx="3027776" cy="4642591"/>
          </a:xfrm>
          <a:prstGeom prst="rect">
            <a:avLst/>
          </a:prstGeom>
        </p:spPr>
      </p:pic>
    </p:spTree>
    <p:extLst>
      <p:ext uri="{BB962C8B-B14F-4D97-AF65-F5344CB8AC3E}">
        <p14:creationId xmlns:p14="http://schemas.microsoft.com/office/powerpoint/2010/main" val="61131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arn(inVertical)">
                                      <p:cBhvr>
                                        <p:cTn id="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CACFP">
      <a:dk1>
        <a:srgbClr val="000000"/>
      </a:dk1>
      <a:lt1>
        <a:srgbClr val="FFFFFF"/>
      </a:lt1>
      <a:dk2>
        <a:srgbClr val="2EA7D2"/>
      </a:dk2>
      <a:lt2>
        <a:srgbClr val="FFFEFE"/>
      </a:lt2>
      <a:accent1>
        <a:srgbClr val="F3B812"/>
      </a:accent1>
      <a:accent2>
        <a:srgbClr val="EF4B24"/>
      </a:accent2>
      <a:accent3>
        <a:srgbClr val="2EA7D2"/>
      </a:accent3>
      <a:accent4>
        <a:srgbClr val="ABD037"/>
      </a:accent4>
      <a:accent5>
        <a:srgbClr val="F57E14"/>
      </a:accent5>
      <a:accent6>
        <a:srgbClr val="70AD47"/>
      </a:accent6>
      <a:hlink>
        <a:srgbClr val="000000"/>
      </a:hlink>
      <a:folHlink>
        <a:srgbClr val="919191"/>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4DD8958A9CCB4F83B011FB8C0C331C" ma:contentTypeVersion="16" ma:contentTypeDescription="Create a new document." ma:contentTypeScope="" ma:versionID="330b8b8f59b41da8a05de231a97ec397">
  <xsd:schema xmlns:xsd="http://www.w3.org/2001/XMLSchema" xmlns:xs="http://www.w3.org/2001/XMLSchema" xmlns:p="http://schemas.microsoft.com/office/2006/metadata/properties" xmlns:ns2="73ffd62b-51eb-4757-949c-795dd3930e6b" xmlns:ns3="b9e4cbb9-86e1-40e6-b801-cefc663ccf38" targetNamespace="http://schemas.microsoft.com/office/2006/metadata/properties" ma:root="true" ma:fieldsID="8009ab6d7776cad0b882d3ca26ec4431" ns2:_="" ns3:_="">
    <xsd:import namespace="73ffd62b-51eb-4757-949c-795dd3930e6b"/>
    <xsd:import namespace="b9e4cbb9-86e1-40e6-b801-cefc663ccf38"/>
    <xsd:element name="properties">
      <xsd:complexType>
        <xsd:sequence>
          <xsd:element name="documentManagement">
            <xsd:complexType>
              <xsd:all>
                <xsd:element ref="ns2:Thumbnail"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ffd62b-51eb-4757-949c-795dd3930e6b" elementFormDefault="qualified">
    <xsd:import namespace="http://schemas.microsoft.com/office/2006/documentManagement/types"/>
    <xsd:import namespace="http://schemas.microsoft.com/office/infopath/2007/PartnerControls"/>
    <xsd:element name="Thumbnail" ma:index="8" nillable="true" ma:displayName="Thumbnail" ma:format="Thumbnail" ma:internalName="Thumbnail">
      <xsd:simpleType>
        <xsd:restriction base="dms:Unknow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7879c0f-964c-456d-8ee4-6ba33605d1d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e4cbb9-86e1-40e6-b801-cefc663ccf3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9b8c53b-4fe0-45fa-85b8-cff98d1ae927}" ma:internalName="TaxCatchAll" ma:showField="CatchAllData" ma:web="b9e4cbb9-86e1-40e6-b801-cefc663ccf3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humbnail xmlns="73ffd62b-51eb-4757-949c-795dd3930e6b" xsi:nil="true"/>
    <TaxCatchAll xmlns="b9e4cbb9-86e1-40e6-b801-cefc663ccf38" xsi:nil="true"/>
    <lcf76f155ced4ddcb4097134ff3c332f xmlns="73ffd62b-51eb-4757-949c-795dd3930e6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470AD88-F6C3-46D1-B506-432A3D0F8088}">
  <ds:schemaRefs>
    <ds:schemaRef ds:uri="http://schemas.microsoft.com/sharepoint/v3/contenttype/forms"/>
  </ds:schemaRefs>
</ds:datastoreItem>
</file>

<file path=customXml/itemProps2.xml><?xml version="1.0" encoding="utf-8"?>
<ds:datastoreItem xmlns:ds="http://schemas.openxmlformats.org/officeDocument/2006/customXml" ds:itemID="{40F41793-9AE6-4F91-94AF-25F74200A4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ffd62b-51eb-4757-949c-795dd3930e6b"/>
    <ds:schemaRef ds:uri="b9e4cbb9-86e1-40e6-b801-cefc663cc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2EFEC9-5C34-4A24-B40F-F6E4049C0010}">
  <ds:schemaRefs>
    <ds:schemaRef ds:uri="http://schemas.microsoft.com/office/2006/metadata/properties"/>
    <ds:schemaRef ds:uri="http://schemas.microsoft.com/office/infopath/2007/PartnerControls"/>
    <ds:schemaRef ds:uri="73ffd62b-51eb-4757-949c-795dd3930e6b"/>
    <ds:schemaRef ds:uri="b9e4cbb9-86e1-40e6-b801-cefc663ccf38"/>
  </ds:schemaRefs>
</ds:datastoreItem>
</file>

<file path=docProps/app.xml><?xml version="1.0" encoding="utf-8"?>
<Properties xmlns="http://schemas.openxmlformats.org/officeDocument/2006/extended-properties" xmlns:vt="http://schemas.openxmlformats.org/officeDocument/2006/docPropsVTypes">
  <Template>Office Theme</Template>
  <TotalTime>6322</TotalTime>
  <Words>83</Words>
  <Application>Microsoft Office PowerPoint</Application>
  <PresentationFormat>Custom</PresentationFormat>
  <Paragraphs>20</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Black</vt:lpstr>
      <vt:lpstr>Georgia</vt:lpstr>
      <vt:lpstr>Rockwell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joenanto</dc:creator>
  <cp:lastModifiedBy>Esmeralda Medrano</cp:lastModifiedBy>
  <cp:revision>504</cp:revision>
  <dcterms:created xsi:type="dcterms:W3CDTF">2017-04-18T01:46:38Z</dcterms:created>
  <dcterms:modified xsi:type="dcterms:W3CDTF">2023-11-29T21:30:01Z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0x010100C04DD8958A9CCB4F83B011FB8C0C331C</vt:lpwstr>
  </property>
</Properties>
</file>